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5" r:id="rId8"/>
    <p:sldId id="261" r:id="rId9"/>
    <p:sldId id="262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0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8A3-EE7B-40D6-A534-4CBD80C252B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10E4-4037-48B4-9876-33021853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1401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8A3-EE7B-40D6-A534-4CBD80C252B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10E4-4037-48B4-9876-33021853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026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8A3-EE7B-40D6-A534-4CBD80C252B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10E4-4037-48B4-9876-33021853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36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8A3-EE7B-40D6-A534-4CBD80C252B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10E4-4037-48B4-9876-33021853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301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8A3-EE7B-40D6-A534-4CBD80C252B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10E4-4037-48B4-9876-33021853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683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8A3-EE7B-40D6-A534-4CBD80C252B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10E4-4037-48B4-9876-33021853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34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8A3-EE7B-40D6-A534-4CBD80C252B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10E4-4037-48B4-9876-33021853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01637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8A3-EE7B-40D6-A534-4CBD80C252B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10E4-4037-48B4-9876-33021853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97160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8A3-EE7B-40D6-A534-4CBD80C252B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10E4-4037-48B4-9876-33021853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866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8A3-EE7B-40D6-A534-4CBD80C252B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10E4-4037-48B4-9876-33021853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5140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4B58A3-EE7B-40D6-A534-4CBD80C252B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3B10E4-4037-48B4-9876-33021853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857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B58A3-EE7B-40D6-A534-4CBD80C252B3}" type="datetimeFigureOut">
              <a:rPr lang="en-US" smtClean="0"/>
              <a:t>2/13/2024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3B10E4-4037-48B4-9876-33021853FA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29039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RQz90U3Waac?feature=oembed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pDUNdRm5Toc?feature=oembed" TargetMode="Externa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10.jpeg"/><Relationship Id="rId2" Type="http://schemas.openxmlformats.org/officeDocument/2006/relationships/video" Target="https://www.youtube.com/embed/mnucKCV6Ia0?feature=oembed" TargetMode="External"/><Relationship Id="rId1" Type="http://schemas.openxmlformats.org/officeDocument/2006/relationships/video" Target="https://www.youtube.com/embed/xlgtstszi_Q?feature=oembed" TargetMode="Externa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video" Target="https://www.youtube.com/embed/FkZbjyrv5Ik?feature=oembed" TargetMode="External"/><Relationship Id="rId7" Type="http://schemas.openxmlformats.org/officeDocument/2006/relationships/image" Target="../media/image13.jpeg"/><Relationship Id="rId2" Type="http://schemas.openxmlformats.org/officeDocument/2006/relationships/video" Target="https://www.youtube.com/embed/y_4UgyMQ5ag?feature=oembed" TargetMode="External"/><Relationship Id="rId1" Type="http://schemas.openxmlformats.org/officeDocument/2006/relationships/video" Target="https://www.youtube.com/embed/85BvT5X6WSo?feature=oembed" TargetMode="Externa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96g51O8050?feature=oembed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video" Target="https://www.youtube.com/embed/FWH5m5WZrMY?feature=oembed" TargetMode="External"/><Relationship Id="rId1" Type="http://schemas.openxmlformats.org/officeDocument/2006/relationships/video" Target="https://www.youtube.com/embed/d_TqxrZpkQU?feature=oembed" TargetMode="Externa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TsziXdKfOsE?feature=oembed" TargetMode="External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1E36673-AB0F-1D13-D11B-0F89203F1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2609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Songs of the 1964 Newport Folk Festival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Friday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E12DC29E-EE3A-2CE9-1927-2CB8A637B679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015" y="951096"/>
            <a:ext cx="4108306" cy="55417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Newport Folk Festival, 1964 – LongAndWastedYear">
            <a:extLst>
              <a:ext uri="{FF2B5EF4-FFF2-40B4-BE49-F238E27FC236}">
                <a16:creationId xmlns:a16="http://schemas.microsoft.com/office/drawing/2014/main" id="{BCB0AB2C-F5C5-1DFF-BBF5-D0C0FBF76C25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510" y="1535041"/>
            <a:ext cx="6697666" cy="446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24D3793-D6D6-859D-EA67-5E18E6A9B0C3}"/>
              </a:ext>
            </a:extLst>
          </p:cNvPr>
          <p:cNvSpPr txBox="1"/>
          <p:nvPr/>
        </p:nvSpPr>
        <p:spPr>
          <a:xfrm>
            <a:off x="6660066" y="6152555"/>
            <a:ext cx="376632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https://longandwastedyear.com/2014/01/23/newport-folk-festival-1964/</a:t>
            </a:r>
          </a:p>
        </p:txBody>
      </p:sp>
    </p:spTree>
    <p:extLst>
      <p:ext uri="{BB962C8B-B14F-4D97-AF65-F5344CB8AC3E}">
        <p14:creationId xmlns:p14="http://schemas.microsoft.com/office/powerpoint/2010/main" val="35440129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E7C5AA-0499-941E-7FC4-CA6934F32E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65022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Friday Evening Concert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6DBE18-32DF-9887-4F3B-B69D93610D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67810" y="1075922"/>
            <a:ext cx="5181600" cy="541695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Joan Baez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Cajun Band w/ Dewey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Balfa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Sleepy John Estes, Yank Rachell and Hammy Nixon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Greenbriar Boys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Fred and Annie McDowell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Clayton McMichen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Chad Mitchell Trio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Morning Star Singers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 Ochs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Doc Watson and Family</a:t>
            </a: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Kaupena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Wong and Noelani Mahoe</a:t>
            </a: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nline Media 5" title="Doc Watson (The Doc Watson Family) - My Little Woman, You're So Sweet">
            <a:hlinkClick r:id="" action="ppaction://media"/>
            <a:extLst>
              <a:ext uri="{FF2B5EF4-FFF2-40B4-BE49-F238E27FC236}">
                <a16:creationId xmlns:a16="http://schemas.microsoft.com/office/drawing/2014/main" id="{3E086D2A-E410-4A3C-9462-61E71B1389C5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357395" y="1675435"/>
            <a:ext cx="51816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323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6CF739-490F-C3E8-D0B4-D3BCAF550A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84292"/>
            <a:ext cx="10515600" cy="638485"/>
          </a:xfrm>
        </p:spPr>
        <p:txBody>
          <a:bodyPr>
            <a:normAutofit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Busy Day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F455C4-A56E-3714-A0B6-56AD57C50A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182029"/>
            <a:ext cx="5181600" cy="53108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10:00 AM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 Styles (Ronnie Gilbert and Ralph Rinzler)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Autoharp &amp; Dulcimer (Jean Ritchie)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1:30 PM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Broadsides (Pete Seeger)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Guitar (Doc Watson and Ralph Rinzler)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3:30 PM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 Songs (Guy Carawan)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Banjo (Bill Keith and Mike Seeger)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468E42-F15E-A4B0-3461-1AB899012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562492" y="1182028"/>
            <a:ext cx="5181600" cy="55916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Evening Concert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Joan Baez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Cajun Band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Sleepy John Estes, Yank Rachell, Hammy Nixon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Greenbriar Boys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Fred and Annie MacDowell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Clayton McMichen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Morning Star Singers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Phil Ochs</a:t>
            </a:r>
          </a:p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Kaupena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Wong and Noelani Mahoe</a:t>
            </a:r>
          </a:p>
        </p:txBody>
      </p:sp>
    </p:spTree>
    <p:extLst>
      <p:ext uri="{BB962C8B-B14F-4D97-AF65-F5344CB8AC3E}">
        <p14:creationId xmlns:p14="http://schemas.microsoft.com/office/powerpoint/2010/main" val="2906382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9DD8D-7C6B-0975-C255-964566C46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080"/>
            <a:ext cx="10515600" cy="792343"/>
          </a:xfrm>
        </p:spPr>
        <p:txBody>
          <a:bodyPr>
            <a:normAutofit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Jean Ritchie and the Appalachian Dulcimer</a:t>
            </a:r>
          </a:p>
        </p:txBody>
      </p:sp>
      <p:pic>
        <p:nvPicPr>
          <p:cNvPr id="8" name="Online Media 7" title="Rainbow Quest: Jean Ritchie - Shady Grove">
            <a:hlinkClick r:id="" action="ppaction://media"/>
            <a:extLst>
              <a:ext uri="{FF2B5EF4-FFF2-40B4-BE49-F238E27FC236}">
                <a16:creationId xmlns:a16="http://schemas.microsoft.com/office/drawing/2014/main" id="{575F8F33-38F3-F211-770E-CCE953E929C0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7879731" y="861896"/>
            <a:ext cx="2951163" cy="2212975"/>
          </a:xfrm>
          <a:prstGeom prst="rect">
            <a:avLst/>
          </a:prstGeom>
        </p:spPr>
      </p:pic>
      <p:pic>
        <p:nvPicPr>
          <p:cNvPr id="2050" name="Picture 2">
            <a:extLst>
              <a:ext uri="{FF2B5EF4-FFF2-40B4-BE49-F238E27FC236}">
                <a16:creationId xmlns:a16="http://schemas.microsoft.com/office/drawing/2014/main" id="{A83DDB88-941E-A2DD-9118-2426CED9EBA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319" y="1107441"/>
            <a:ext cx="6177984" cy="4114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C1CB9AC-C9FC-8737-4842-EBE0B34F4CE5}"/>
              </a:ext>
            </a:extLst>
          </p:cNvPr>
          <p:cNvSpPr txBox="1"/>
          <p:nvPr/>
        </p:nvSpPr>
        <p:spPr>
          <a:xfrm>
            <a:off x="1580371" y="5333996"/>
            <a:ext cx="364955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https://www.tornlightrecords.com/jean-ritchie-the-beauty-of-kentucky/</a:t>
            </a:r>
          </a:p>
        </p:txBody>
      </p:sp>
      <p:pic>
        <p:nvPicPr>
          <p:cNvPr id="2052" name="Picture 4" descr="Appalachian Dulcimer, used by Jean Ritchie | Smithsonian Institution">
            <a:extLst>
              <a:ext uri="{FF2B5EF4-FFF2-40B4-BE49-F238E27FC236}">
                <a16:creationId xmlns:a16="http://schemas.microsoft.com/office/drawing/2014/main" id="{BF145913-5685-9CEC-C99F-310C30DB69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29" t="1125" r="7130" b="-1125"/>
          <a:stretch/>
        </p:blipFill>
        <p:spPr bwMode="auto">
          <a:xfrm>
            <a:off x="7761249" y="3429000"/>
            <a:ext cx="1438507" cy="2910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6590ACC-73B6-522F-14EA-094EE9FC8E02}"/>
              </a:ext>
            </a:extLst>
          </p:cNvPr>
          <p:cNvSpPr txBox="1"/>
          <p:nvPr/>
        </p:nvSpPr>
        <p:spPr>
          <a:xfrm>
            <a:off x="6863303" y="6470254"/>
            <a:ext cx="421237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https://www.si.edu/object/appalachian-dulcimer-used-jean-ritchie%3Anmah_1803595</a:t>
            </a:r>
          </a:p>
        </p:txBody>
      </p:sp>
      <p:pic>
        <p:nvPicPr>
          <p:cNvPr id="2054" name="Picture 6" descr="George Pickow | &quot;Anniversary&quot; Dulcimer | American | The Metropolitan Museum  of Art">
            <a:extLst>
              <a:ext uri="{FF2B5EF4-FFF2-40B4-BE49-F238E27FC236}">
                <a16:creationId xmlns:a16="http://schemas.microsoft.com/office/drawing/2014/main" id="{461CA02B-BBAE-8426-9CC1-8C839708F9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4106" y="3412621"/>
            <a:ext cx="1552575" cy="294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5E08DA1-A4E8-9F9C-28C2-12697BCF73F2}"/>
              </a:ext>
            </a:extLst>
          </p:cNvPr>
          <p:cNvSpPr txBox="1"/>
          <p:nvPr/>
        </p:nvSpPr>
        <p:spPr>
          <a:xfrm>
            <a:off x="10074012" y="6461038"/>
            <a:ext cx="16765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https://www.metmuseum.org/art/collection/search/692453</a:t>
            </a:r>
          </a:p>
        </p:txBody>
      </p:sp>
    </p:spTree>
    <p:extLst>
      <p:ext uri="{BB962C8B-B14F-4D97-AF65-F5344CB8AC3E}">
        <p14:creationId xmlns:p14="http://schemas.microsoft.com/office/powerpoint/2010/main" val="33209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B7EA5-A421-DB37-0C6B-68AD84B416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0398"/>
            <a:ext cx="10515600" cy="537699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Frank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Proffit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 descr="Frank Proffitt At Newport">
            <a:extLst>
              <a:ext uri="{FF2B5EF4-FFF2-40B4-BE49-F238E27FC236}">
                <a16:creationId xmlns:a16="http://schemas.microsoft.com/office/drawing/2014/main" id="{94EE7ADB-A3DA-F732-9709-2435FAB4337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20678"/>
            <a:ext cx="3440671" cy="231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164AD91-E21E-08A0-8436-8ED056EC2DBC}"/>
              </a:ext>
            </a:extLst>
          </p:cNvPr>
          <p:cNvSpPr txBox="1"/>
          <p:nvPr/>
        </p:nvSpPr>
        <p:spPr>
          <a:xfrm>
            <a:off x="799452" y="3300895"/>
            <a:ext cx="342899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https://www.gettyimages.ca/detail/news-photo/old-time-musician-and-banjoist-frank-proffitt-performs-in-news-photo/151072870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3CCA051-0F8E-79B4-F23B-576F0B8D3A13}"/>
              </a:ext>
            </a:extLst>
          </p:cNvPr>
          <p:cNvSpPr txBox="1"/>
          <p:nvPr/>
        </p:nvSpPr>
        <p:spPr>
          <a:xfrm>
            <a:off x="1217554" y="2946866"/>
            <a:ext cx="21531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Photo by David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Gahr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6" name="Picture 4">
            <a:extLst>
              <a:ext uri="{FF2B5EF4-FFF2-40B4-BE49-F238E27FC236}">
                <a16:creationId xmlns:a16="http://schemas.microsoft.com/office/drawing/2014/main" id="{D82EE9BD-DE1C-8D84-E968-6CAC0C276AC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582" y="3794925"/>
            <a:ext cx="3257869" cy="24434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6ECEAA-70C1-9B1C-5693-E5EACB956ED6}"/>
              </a:ext>
            </a:extLst>
          </p:cNvPr>
          <p:cNvSpPr txBox="1"/>
          <p:nvPr/>
        </p:nvSpPr>
        <p:spPr>
          <a:xfrm>
            <a:off x="1144472" y="6363025"/>
            <a:ext cx="2767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ttps://blogs.loc.gov/folklife/2018/04/no-ordinary-banjo/</a:t>
            </a:r>
          </a:p>
        </p:txBody>
      </p:sp>
      <p:pic>
        <p:nvPicPr>
          <p:cNvPr id="10" name="Online Media 9" title="Frank Proffitt - Goin’ Across the Mountain(Live)">
            <a:hlinkClick r:id="" action="ppaction://media"/>
            <a:extLst>
              <a:ext uri="{FF2B5EF4-FFF2-40B4-BE49-F238E27FC236}">
                <a16:creationId xmlns:a16="http://schemas.microsoft.com/office/drawing/2014/main" id="{D38EDD7F-E119-EA15-97A2-D1E6204BCE8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6973162" y="880695"/>
            <a:ext cx="3389755" cy="2388509"/>
          </a:xfrm>
          <a:prstGeom prst="rect">
            <a:avLst/>
          </a:prstGeom>
        </p:spPr>
      </p:pic>
      <p:pic>
        <p:nvPicPr>
          <p:cNvPr id="3" name="Online Media 2" title="Tom Dooley">
            <a:hlinkClick r:id="" action="ppaction://media"/>
            <a:extLst>
              <a:ext uri="{FF2B5EF4-FFF2-40B4-BE49-F238E27FC236}">
                <a16:creationId xmlns:a16="http://schemas.microsoft.com/office/drawing/2014/main" id="{BC4517AF-D38D-C950-753B-CDCC3F419C52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7064415" y="3378789"/>
            <a:ext cx="3464688" cy="259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70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10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604E30-1E54-6D9F-E2E5-941D35159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2058"/>
            <a:ext cx="10515600" cy="46825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Afternoon Song Styles Workshop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76DF73-B21B-AE77-4E39-B72B7C72A8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226916"/>
            <a:ext cx="5181600" cy="518545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Ronnie Gilbert &amp; Ralph Rinzler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Joan Baez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Cajun Band w/ Dewey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Balfa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John Davis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Seamus Ennis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Ollie Gilbert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Fred &amp; Annie Mar McDowell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Glenn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Ohrlin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Almeda Riddle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Dewey Shephard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Ralph Stanley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Mary Travers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Rev. Robert Wilkins</a:t>
            </a:r>
          </a:p>
          <a:p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Online Media 5" title="Mississippi John Hurt - You Got To Walk That Lonesome Valley (Live)">
            <a:hlinkClick r:id="" action="ppaction://media"/>
            <a:extLst>
              <a:ext uri="{FF2B5EF4-FFF2-40B4-BE49-F238E27FC236}">
                <a16:creationId xmlns:a16="http://schemas.microsoft.com/office/drawing/2014/main" id="{369C947F-271A-FFBF-8787-0DA2E1FAE7D8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7716394" y="739121"/>
            <a:ext cx="2828223" cy="2121167"/>
          </a:xfrm>
          <a:prstGeom prst="rect">
            <a:avLst/>
          </a:prstGeom>
        </p:spPr>
      </p:pic>
      <p:pic>
        <p:nvPicPr>
          <p:cNvPr id="7" name="Online Media 6" title="Joan Baez &amp; Pete Seeger - Lonesome Valley (Lyrics)  [HD]">
            <a:hlinkClick r:id="" action="ppaction://media"/>
            <a:extLst>
              <a:ext uri="{FF2B5EF4-FFF2-40B4-BE49-F238E27FC236}">
                <a16:creationId xmlns:a16="http://schemas.microsoft.com/office/drawing/2014/main" id="{9D1FC807-FA65-EA3F-ED42-1DEDB095D3AD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716394" y="2877016"/>
            <a:ext cx="3165979" cy="1788782"/>
          </a:xfrm>
          <a:prstGeom prst="rect">
            <a:avLst/>
          </a:prstGeom>
        </p:spPr>
      </p:pic>
      <p:pic>
        <p:nvPicPr>
          <p:cNvPr id="8" name="Online Media 7" title="Lonesome Valley">
            <a:hlinkClick r:id="" action="ppaction://media"/>
            <a:extLst>
              <a:ext uri="{FF2B5EF4-FFF2-40B4-BE49-F238E27FC236}">
                <a16:creationId xmlns:a16="http://schemas.microsoft.com/office/drawing/2014/main" id="{CA2BE71C-6BC5-500A-B27B-514DE737B0F5}"/>
              </a:ext>
            </a:extLst>
          </p:cNvPr>
          <p:cNvPicPr>
            <a:picLocks noRot="1" noChangeAspect="1"/>
          </p:cNvPicPr>
          <p:nvPr>
            <a:videoFile r:link="rId3"/>
          </p:nvPr>
        </p:nvPicPr>
        <p:blipFill>
          <a:blip r:embed="rId7"/>
          <a:stretch>
            <a:fillRect/>
          </a:stretch>
        </p:blipFill>
        <p:spPr>
          <a:xfrm>
            <a:off x="7868323" y="4572000"/>
            <a:ext cx="2676294" cy="2007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6143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5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0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 vol="80000">
                <p:cTn id="2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2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27BC66-721E-9635-DB3B-C19C88ECED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7695"/>
          </a:xfrm>
        </p:spPr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Glenn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Ohrlin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Online Media 3" title="National Cowboy Poetry Gathering: Glenn Ohrlin and &quot;Cancion Mixteca&quot;">
            <a:hlinkClick r:id="" action="ppaction://media"/>
            <a:extLst>
              <a:ext uri="{FF2B5EF4-FFF2-40B4-BE49-F238E27FC236}">
                <a16:creationId xmlns:a16="http://schemas.microsoft.com/office/drawing/2014/main" id="{BD05EEB3-EB23-2D2C-83E7-0287A7BE7F67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94050" y="1825625"/>
            <a:ext cx="5802313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8317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B5B446-793D-2781-7BBD-3BBD1B7C5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“Mine Enemy, the Folksinger”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Senator Kenneth B. Keating of Connecticut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September 26, 1964</a:t>
            </a:r>
          </a:p>
        </p:txBody>
      </p:sp>
      <p:pic>
        <p:nvPicPr>
          <p:cNvPr id="5" name="Content Placeholder 4" descr="A page of a book&#10;&#10;Description automatically generated">
            <a:extLst>
              <a:ext uri="{FF2B5EF4-FFF2-40B4-BE49-F238E27FC236}">
                <a16:creationId xmlns:a16="http://schemas.microsoft.com/office/drawing/2014/main" id="{2A1A061E-7CDF-A9E0-EE5F-8892F7B9BB8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542" y="2308303"/>
            <a:ext cx="2690638" cy="3587518"/>
          </a:xfrm>
        </p:spPr>
      </p:pic>
      <p:pic>
        <p:nvPicPr>
          <p:cNvPr id="7" name="Picture 6" descr="A book open with text&#10;&#10;Description automatically generated">
            <a:extLst>
              <a:ext uri="{FF2B5EF4-FFF2-40B4-BE49-F238E27FC236}">
                <a16:creationId xmlns:a16="http://schemas.microsoft.com/office/drawing/2014/main" id="{87506F98-4B0F-F4E8-90D0-7F13FC1BD0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6088" y="2308303"/>
            <a:ext cx="2690639" cy="3587518"/>
          </a:xfrm>
          <a:prstGeom prst="rect">
            <a:avLst/>
          </a:prstGeom>
        </p:spPr>
      </p:pic>
      <p:pic>
        <p:nvPicPr>
          <p:cNvPr id="9" name="Picture 8" descr="A close-up of a book&#10;&#10;Description automatically generated">
            <a:extLst>
              <a:ext uri="{FF2B5EF4-FFF2-40B4-BE49-F238E27FC236}">
                <a16:creationId xmlns:a16="http://schemas.microsoft.com/office/drawing/2014/main" id="{29C4E886-377E-5285-C665-C486E21FBAB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5243" y="2308303"/>
            <a:ext cx="2690639" cy="3587518"/>
          </a:xfrm>
          <a:prstGeom prst="rect">
            <a:avLst/>
          </a:prstGeom>
        </p:spPr>
      </p:pic>
      <p:pic>
        <p:nvPicPr>
          <p:cNvPr id="11" name="Picture 10" descr="A book with text on it&#10;&#10;Description automatically generated">
            <a:extLst>
              <a:ext uri="{FF2B5EF4-FFF2-40B4-BE49-F238E27FC236}">
                <a16:creationId xmlns:a16="http://schemas.microsoft.com/office/drawing/2014/main" id="{4A887FE1-21D7-B7A4-29C3-1D6833682D0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2214" y="2308303"/>
            <a:ext cx="2690639" cy="3587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5051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2B153E-DE56-FE1E-0987-1C854A1DE2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00" y="191506"/>
            <a:ext cx="10515600" cy="489532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Topical Songs Workshop</a:t>
            </a:r>
          </a:p>
        </p:txBody>
      </p:sp>
      <p:pic>
        <p:nvPicPr>
          <p:cNvPr id="7" name="Online Media 6" title="Come all Ye Coal Miners">
            <a:hlinkClick r:id="" action="ppaction://media"/>
            <a:extLst>
              <a:ext uri="{FF2B5EF4-FFF2-40B4-BE49-F238E27FC236}">
                <a16:creationId xmlns:a16="http://schemas.microsoft.com/office/drawing/2014/main" id="{2D859138-A2E7-6A7F-BF91-7CE8398443E2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736193" y="998721"/>
            <a:ext cx="3072153" cy="2304115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BD70CC51-6204-18B4-7F5E-FE30CD234F24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56" y="1211282"/>
            <a:ext cx="6036428" cy="3427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41A5CBF6-53FE-D538-38CB-71ED8B4159E2}"/>
              </a:ext>
            </a:extLst>
          </p:cNvPr>
          <p:cNvSpPr txBox="1"/>
          <p:nvPr/>
        </p:nvSpPr>
        <p:spPr>
          <a:xfrm>
            <a:off x="762000" y="4958686"/>
            <a:ext cx="4543226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https://tse2.mm.bing.net/th?id=OIP.0hFjGapUeCZzu_v-ROiwEgHaEN&amp;pid=Api&amp;P=0&amp;h=180</a:t>
            </a:r>
          </a:p>
        </p:txBody>
      </p:sp>
      <p:pic>
        <p:nvPicPr>
          <p:cNvPr id="8" name="Online Media 7" title="The Willing Conscript">
            <a:hlinkClick r:id="" action="ppaction://media"/>
            <a:extLst>
              <a:ext uri="{FF2B5EF4-FFF2-40B4-BE49-F238E27FC236}">
                <a16:creationId xmlns:a16="http://schemas.microsoft.com/office/drawing/2014/main" id="{F61CD9F5-D936-BBCB-1B01-E28CC884FC07}"/>
              </a:ext>
            </a:extLst>
          </p:cNvPr>
          <p:cNvPicPr>
            <a:picLocks noRot="1" noChangeAspect="1"/>
          </p:cNvPicPr>
          <p:nvPr>
            <a:videoFile r:link="rId2"/>
          </p:nvPr>
        </p:nvPicPr>
        <p:blipFill>
          <a:blip r:embed="rId6"/>
          <a:stretch>
            <a:fillRect/>
          </a:stretch>
        </p:blipFill>
        <p:spPr>
          <a:xfrm>
            <a:off x="7421166" y="3570359"/>
            <a:ext cx="3702206" cy="27766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0150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1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video>
              <p:cMediaNode vol="80000">
                <p:cTn id="1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E99C20-EE0F-E134-BF1F-1A2C4BFCE8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Freedom Song Workshop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Guy Carawan and the Freedom Singer</a:t>
            </a:r>
            <a:b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CFA60CF-696A-128F-0E17-72556D732E6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282387" cy="1727803"/>
          </a:xfrm>
        </p:spPr>
        <p:txBody>
          <a:bodyPr>
            <a:normAutofit fontScale="92500" lnSpcReduction="2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Bernice Johnson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Rutha Harris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Cordell Hull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Regon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Charles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Neblitt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Online Media 6" title="The Freedom Singers - Woke Up This Morning">
            <a:hlinkClick r:id="" action="ppaction://media"/>
            <a:extLst>
              <a:ext uri="{FF2B5EF4-FFF2-40B4-BE49-F238E27FC236}">
                <a16:creationId xmlns:a16="http://schemas.microsoft.com/office/drawing/2014/main" id="{45896206-6E38-E4E9-F9C3-B49FC59416D1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6496292" y="1862319"/>
            <a:ext cx="5181600" cy="2927350"/>
          </a:xfrm>
          <a:prstGeom prst="rect">
            <a:avLst/>
          </a:prstGeom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BC9975E3-A933-0F18-6903-828BCD0DB7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4570" y="3688365"/>
            <a:ext cx="3663870" cy="2454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20815699-D63A-353A-1DF1-7633C70E114F}"/>
              </a:ext>
            </a:extLst>
          </p:cNvPr>
          <p:cNvSpPr txBox="1"/>
          <p:nvPr/>
        </p:nvSpPr>
        <p:spPr>
          <a:xfrm>
            <a:off x="1218237" y="6212931"/>
            <a:ext cx="6094070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 dirty="0"/>
              <a:t>https://www.nytimes.com/2015/03/15/opinion/sunday/birth-of-a-freedom-anthem.html</a:t>
            </a:r>
          </a:p>
        </p:txBody>
      </p:sp>
    </p:spTree>
    <p:extLst>
      <p:ext uri="{BB962C8B-B14F-4D97-AF65-F5344CB8AC3E}">
        <p14:creationId xmlns:p14="http://schemas.microsoft.com/office/powerpoint/2010/main" val="1319370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3E4F19A7-A959-40BB-972C-4880BAF8EB0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6148</TotalTime>
  <Words>370</Words>
  <Application>Microsoft Office PowerPoint</Application>
  <PresentationFormat>Widescreen</PresentationFormat>
  <Paragraphs>66</Paragraphs>
  <Slides>10</Slides>
  <Notes>0</Notes>
  <HiddenSlides>0</HiddenSlides>
  <MMClips>11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Songs of the 1964 Newport Folk Festival Friday</vt:lpstr>
      <vt:lpstr>A Busy Day</vt:lpstr>
      <vt:lpstr>Jean Ritchie and the Appalachian Dulcimer</vt:lpstr>
      <vt:lpstr>Frank Proffit</vt:lpstr>
      <vt:lpstr>The Afternoon Song Styles Workshop</vt:lpstr>
      <vt:lpstr>Glenn Ohrlin</vt:lpstr>
      <vt:lpstr>“Mine Enemy, the Folksinger” Senator Kenneth B. Keating of Connecticut September 26, 1964</vt:lpstr>
      <vt:lpstr>The Topical Songs Workshop</vt:lpstr>
      <vt:lpstr>Freedom Song Workshop Guy Carawan and the Freedom Singer </vt:lpstr>
      <vt:lpstr>The Friday Evening Concert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Songs of the 1964 Newport Folk Festival Friday</dc:title>
  <dc:creator>Gosner, Kevin M - (kgosner)</dc:creator>
  <cp:lastModifiedBy>Gosner, Kevin M - (kgosner)</cp:lastModifiedBy>
  <cp:revision>7</cp:revision>
  <dcterms:created xsi:type="dcterms:W3CDTF">2024-02-09T20:00:10Z</dcterms:created>
  <dcterms:modified xsi:type="dcterms:W3CDTF">2024-02-14T03:23:31Z</dcterms:modified>
</cp:coreProperties>
</file>