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C7415-9F0F-4B9B-8689-B5C996232BB6}" v="54" dt="2024-02-28T21:18:3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7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3D5D-EBA1-4E8A-AB81-0AE4F13A009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D5D0-9072-4E2E-B122-868B5409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0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video" Target="https://www.youtube.com/embed/sk9T42Z9ftA?feature=oembed" TargetMode="External"/><Relationship Id="rId7" Type="http://schemas.openxmlformats.org/officeDocument/2006/relationships/image" Target="../media/image3.jpeg"/><Relationship Id="rId2" Type="http://schemas.openxmlformats.org/officeDocument/2006/relationships/video" Target="https://www.youtube.com/embed/A2-IcHOwLIo?feature=oembed" TargetMode="External"/><Relationship Id="rId1" Type="http://schemas.openxmlformats.org/officeDocument/2006/relationships/video" Target="https://www.youtube.com/embed/d4hdWcxa0lQ?feature=oembed" TargetMode="Externa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7.jpeg"/><Relationship Id="rId5" Type="http://schemas.openxmlformats.org/officeDocument/2006/relationships/video" Target="https://www.youtube.com/embed/TMjMSXkO_pA?feature=oembed" TargetMode="External"/><Relationship Id="rId10" Type="http://schemas.openxmlformats.org/officeDocument/2006/relationships/image" Target="../media/image6.jpeg"/><Relationship Id="rId4" Type="http://schemas.openxmlformats.org/officeDocument/2006/relationships/video" Target="https://www.youtube.com/embed/WaOROSXXFVk?feature=oembed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video" Target="https://www.youtube.com/embed/HFDCmzlKFLU?feature=oembed" TargetMode="External"/><Relationship Id="rId7" Type="http://schemas.openxmlformats.org/officeDocument/2006/relationships/image" Target="../media/image8.jpeg"/><Relationship Id="rId2" Type="http://schemas.openxmlformats.org/officeDocument/2006/relationships/video" Target="https://www.youtube.com/embed/CRYowfF80aA?feature=oembed" TargetMode="External"/><Relationship Id="rId1" Type="http://schemas.openxmlformats.org/officeDocument/2006/relationships/video" Target="https://www.youtube.com/embed/S_XEcjQt6uc?feature=oembed" TargetMode="Externa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jpeg"/><Relationship Id="rId5" Type="http://schemas.openxmlformats.org/officeDocument/2006/relationships/video" Target="https://www.youtube.com/embed/2LWKRJU0VoU?list=PLYrmzP8oYxz4PnqACQj4GcGrcII7L86N9" TargetMode="External"/><Relationship Id="rId10" Type="http://schemas.openxmlformats.org/officeDocument/2006/relationships/image" Target="../media/image11.jpeg"/><Relationship Id="rId4" Type="http://schemas.openxmlformats.org/officeDocument/2006/relationships/video" Target="https://www.youtube.com/embed/qhgyv7cYN2o?feature=oembed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8pRCi9zS7c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4CM7WWIjTQQ?feature=oembed" TargetMode="External"/><Relationship Id="rId1" Type="http://schemas.openxmlformats.org/officeDocument/2006/relationships/video" Target="https://www.youtube.com/embed/lbsS-vmgWi8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rxHtui8JbNE?feature=oembed" TargetMode="External"/><Relationship Id="rId7" Type="http://schemas.openxmlformats.org/officeDocument/2006/relationships/image" Target="../media/image20.jpeg"/><Relationship Id="rId2" Type="http://schemas.openxmlformats.org/officeDocument/2006/relationships/video" Target="https://www.youtube.com/embed/cV6OmKNvKGc?feature=oembed" TargetMode="External"/><Relationship Id="rId1" Type="http://schemas.openxmlformats.org/officeDocument/2006/relationships/video" Target="https://www.youtube.com/embed/VrLBK2WXFQE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CEF2A1-BBE1-21C2-874F-A35B6056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059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Newport Folk Festival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</a:p>
        </p:txBody>
      </p:sp>
      <p:pic>
        <p:nvPicPr>
          <p:cNvPr id="7" name="Content Placeholder 6" descr="A close-up of a paper&#10;&#10;Description automatically generated">
            <a:extLst>
              <a:ext uri="{FF2B5EF4-FFF2-40B4-BE49-F238E27FC236}">
                <a16:creationId xmlns:a16="http://schemas.microsoft.com/office/drawing/2014/main" id="{5BE15D10-13C5-438F-FACA-E191403D57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 t="37046" b="-1"/>
          <a:stretch/>
        </p:blipFill>
        <p:spPr bwMode="auto">
          <a:xfrm>
            <a:off x="685365" y="691116"/>
            <a:ext cx="3870769" cy="5914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BOB DYLAN by JOE ALPER BOB DYLAN, Newport Folk Festival, 1964 - Wall of  Sound Gallery - Fine Art Music Photography">
            <a:extLst>
              <a:ext uri="{FF2B5EF4-FFF2-40B4-BE49-F238E27FC236}">
                <a16:creationId xmlns:a16="http://schemas.microsoft.com/office/drawing/2014/main" id="{BE38E771-51B9-EDDD-EB5C-762DCA0686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12" y="1573908"/>
            <a:ext cx="5181600" cy="37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A0B1F1-3AB2-F2C7-7B3F-3E284B44470F}"/>
              </a:ext>
            </a:extLst>
          </p:cNvPr>
          <p:cNvSpPr txBox="1"/>
          <p:nvPr/>
        </p:nvSpPr>
        <p:spPr>
          <a:xfrm>
            <a:off x="5785884" y="5567529"/>
            <a:ext cx="60977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https://www.wallofsoundgallery.com/en/dylan-by-joe-alper-bob-dylan-C-newport-folk-festival-C--i3100</a:t>
            </a:r>
          </a:p>
        </p:txBody>
      </p:sp>
    </p:spTree>
    <p:extLst>
      <p:ext uri="{BB962C8B-B14F-4D97-AF65-F5344CB8AC3E}">
        <p14:creationId xmlns:p14="http://schemas.microsoft.com/office/powerpoint/2010/main" val="17192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23F1-D137-2C4E-42C8-F9744D1A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1762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 Morning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EDEE-DBE7-59A3-C07B-6CC7CD86B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97441"/>
            <a:ext cx="5181600" cy="59287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House Songs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Gunning; Almeda Riddle; Jean Ritchie; Hobart Smith; Sacred Harp Group.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Gospel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Kentucky Colonels; Jimmie Driftwood and Ollie Gilbert; Phipps Family; Dewey Shepherd Stanley Brothers; Watson Family.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Negro Spirituals: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Bessie Jones &amp; the Georgia Sea Island Singers; Swan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Silvertones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Staple Singers.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Blues Gospel: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Dock Reese and Rev. Robert Wilkins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nline Media 4" title="The Swan Silvertones-Oh Mary Don't You Weep">
            <a:hlinkClick r:id="" action="ppaction://media"/>
            <a:extLst>
              <a:ext uri="{FF2B5EF4-FFF2-40B4-BE49-F238E27FC236}">
                <a16:creationId xmlns:a16="http://schemas.microsoft.com/office/drawing/2014/main" id="{75458571-2792-5787-182C-6D130F70A9C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134781" y="1041990"/>
            <a:ext cx="2825075" cy="1596029"/>
          </a:xfrm>
          <a:prstGeom prst="rect">
            <a:avLst/>
          </a:prstGeom>
        </p:spPr>
      </p:pic>
      <p:pic>
        <p:nvPicPr>
          <p:cNvPr id="6" name="Online Media 5" title="O Death">
            <a:hlinkClick r:id="" action="ppaction://media"/>
            <a:extLst>
              <a:ext uri="{FF2B5EF4-FFF2-40B4-BE49-F238E27FC236}">
                <a16:creationId xmlns:a16="http://schemas.microsoft.com/office/drawing/2014/main" id="{A3075CC7-6715-BF2D-A6FD-46E01093481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9235969" y="2998972"/>
            <a:ext cx="2622698" cy="1967023"/>
          </a:xfrm>
          <a:prstGeom prst="rect">
            <a:avLst/>
          </a:prstGeom>
        </p:spPr>
      </p:pic>
      <p:pic>
        <p:nvPicPr>
          <p:cNvPr id="7" name="Online Media 6" title="Sarah Ogan Gunning - Oh Death">
            <a:hlinkClick r:id="" action="ppaction://media"/>
            <a:extLst>
              <a:ext uri="{FF2B5EF4-FFF2-40B4-BE49-F238E27FC236}">
                <a16:creationId xmlns:a16="http://schemas.microsoft.com/office/drawing/2014/main" id="{179B6F5F-674D-4533-0B8B-EBBEF8BBBEB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5757936" y="1041990"/>
            <a:ext cx="3217987" cy="1818167"/>
          </a:xfrm>
          <a:prstGeom prst="rect">
            <a:avLst/>
          </a:prstGeom>
        </p:spPr>
      </p:pic>
      <p:pic>
        <p:nvPicPr>
          <p:cNvPr id="8" name="Online Media 7" title="Rev Robert Wilkins &amp; Fred And Annie McDowell What Do You Think About Jesus Live @ Newport 1964">
            <a:hlinkClick r:id="" action="ppaction://media"/>
            <a:extLst>
              <a:ext uri="{FF2B5EF4-FFF2-40B4-BE49-F238E27FC236}">
                <a16:creationId xmlns:a16="http://schemas.microsoft.com/office/drawing/2014/main" id="{C8D7907F-74D1-4DC7-0F1B-7961F54B91C8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6512699" y="3282847"/>
            <a:ext cx="2216631" cy="1662473"/>
          </a:xfrm>
          <a:prstGeom prst="rect">
            <a:avLst/>
          </a:prstGeom>
        </p:spPr>
      </p:pic>
      <p:pic>
        <p:nvPicPr>
          <p:cNvPr id="9" name="Online Media 8" title="Tim Eriksen and the Shape Note Singers - Folk Festival 50 at Newport, R.I.">
            <a:hlinkClick r:id="" action="ppaction://media"/>
            <a:extLst>
              <a:ext uri="{FF2B5EF4-FFF2-40B4-BE49-F238E27FC236}">
                <a16:creationId xmlns:a16="http://schemas.microsoft.com/office/drawing/2014/main" id="{35467C3B-844D-FFF3-C958-087613CF03D1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7792250" y="5147233"/>
            <a:ext cx="2367345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CC92-73A3-8935-252A-86B52814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06"/>
            <a:ext cx="10515600" cy="69813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 Afternoon Concert</a:t>
            </a:r>
          </a:p>
        </p:txBody>
      </p:sp>
      <p:pic>
        <p:nvPicPr>
          <p:cNvPr id="6" name="Online Media 5" title="Len Chandler  and Pete Seeger sing Beans In My Ears">
            <a:hlinkClick r:id="" action="ppaction://media"/>
            <a:extLst>
              <a:ext uri="{FF2B5EF4-FFF2-40B4-BE49-F238E27FC236}">
                <a16:creationId xmlns:a16="http://schemas.microsoft.com/office/drawing/2014/main" id="{3811F693-8A0C-2EF9-7F2D-D69A9B03574A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00878" y="861237"/>
            <a:ext cx="4829469" cy="2728413"/>
          </a:xfrm>
          <a:prstGeom prst="rect">
            <a:avLst/>
          </a:prstGeom>
        </p:spPr>
      </p:pic>
      <p:pic>
        <p:nvPicPr>
          <p:cNvPr id="5" name="Online Media 4" title="Tom Paxton - Bottle of Wine (Live 1964)">
            <a:hlinkClick r:id="" action="ppaction://media"/>
            <a:extLst>
              <a:ext uri="{FF2B5EF4-FFF2-40B4-BE49-F238E27FC236}">
                <a16:creationId xmlns:a16="http://schemas.microsoft.com/office/drawing/2014/main" id="{167C79B9-FCA3-762C-159C-72397165ABA3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7553739" y="1124743"/>
            <a:ext cx="3951511" cy="2232410"/>
          </a:xfrm>
          <a:prstGeom prst="rect">
            <a:avLst/>
          </a:prstGeom>
        </p:spPr>
      </p:pic>
      <p:pic>
        <p:nvPicPr>
          <p:cNvPr id="7" name="Online Media 6" title="1964 Newport Folk Festival - Jose Feliciano - La Bamba/El Pastor/ImS">
            <a:hlinkClick r:id="" action="ppaction://media"/>
            <a:extLst>
              <a:ext uri="{FF2B5EF4-FFF2-40B4-BE49-F238E27FC236}">
                <a16:creationId xmlns:a16="http://schemas.microsoft.com/office/drawing/2014/main" id="{8DC89A75-FC2E-C4AD-35CA-2F8ACCCD99FB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1102132" y="3898954"/>
            <a:ext cx="3426959" cy="2570219"/>
          </a:xfrm>
          <a:prstGeom prst="rect">
            <a:avLst/>
          </a:prstGeom>
        </p:spPr>
      </p:pic>
      <p:pic>
        <p:nvPicPr>
          <p:cNvPr id="8" name="Online Media 7" title="BUFFY SAINTE-MARIE - Cod'ine (Live) [Newport Folk Festival 1964]">
            <a:hlinkClick r:id="" action="ppaction://media"/>
            <a:extLst>
              <a:ext uri="{FF2B5EF4-FFF2-40B4-BE49-F238E27FC236}">
                <a16:creationId xmlns:a16="http://schemas.microsoft.com/office/drawing/2014/main" id="{1F3B6B57-C3D7-54BD-236E-4F9CA49E47CE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7553739" y="3835508"/>
            <a:ext cx="4549050" cy="2570219"/>
          </a:xfrm>
          <a:prstGeom prst="rect">
            <a:avLst/>
          </a:prstGeom>
        </p:spPr>
      </p:pic>
      <p:pic>
        <p:nvPicPr>
          <p:cNvPr id="9" name="Online Media 8" title="רן אלירן לשיר ילדה לשיר 1964">
            <a:hlinkClick r:id="" action="ppaction://media"/>
            <a:extLst>
              <a:ext uri="{FF2B5EF4-FFF2-40B4-BE49-F238E27FC236}">
                <a16:creationId xmlns:a16="http://schemas.microsoft.com/office/drawing/2014/main" id="{618281A4-02F7-6CFE-E7D4-97FAD1F7A93B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5196245" y="2532291"/>
            <a:ext cx="2340654" cy="1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2457-4C36-E3EE-B09C-721757D0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9312"/>
            <a:ext cx="10515600" cy="5817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Baez and Bob Dylan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2BFC-10D0-BBF5-CABF-250350C4B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930" y="681037"/>
            <a:ext cx="5181600" cy="355631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January 9, 1941 in Staten Island, NY.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first performances at Club 47 in Cambridge; first appearance at Newport w/ Bob Gibson.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First year on Newport the program;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Baez, Vol 1.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Met Bob Dylan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Gerde’s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Folk City in NY.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On the cover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Return to Newport and invited Bob Dylan on stage to sing With God on Our Side;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Think Twice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included on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Concert Part 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0AD29-3F38-150A-1041-630F2F5C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33" y="804899"/>
            <a:ext cx="5181600" cy="310788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May 24, 1941 in Duluth Minnesota.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Moved to NYC; visits Woody Guthrie; begins playing in Greenwich Village Clubs.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Dylan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(5000 copies sold)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Freewheelin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Bob Dylan;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Blowin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in the Wind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cover is a hit for PP&amp;M.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Side of Bob Dylan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move away from “finger-pointing” songs.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Joan Baez turns 80: How she made me a political person – DW – 01/08/2021">
            <a:extLst>
              <a:ext uri="{FF2B5EF4-FFF2-40B4-BE49-F238E27FC236}">
                <a16:creationId xmlns:a16="http://schemas.microsoft.com/office/drawing/2014/main" id="{497921E0-F830-B8B5-3E14-9A7F5CB82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r="26464"/>
          <a:stretch/>
        </p:blipFill>
        <p:spPr bwMode="auto">
          <a:xfrm>
            <a:off x="1573618" y="4324829"/>
            <a:ext cx="1871330" cy="226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BOB DYLAN / Joan Baez ORIGINAL 1965 Concert Poster by ERIC VON SCHMIDT -N.MINT - Picture 1 of 6">
            <a:extLst>
              <a:ext uri="{FF2B5EF4-FFF2-40B4-BE49-F238E27FC236}">
                <a16:creationId xmlns:a16="http://schemas.microsoft.com/office/drawing/2014/main" id="{A94257E2-B214-2FAE-E46F-B4BC927A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93" y="3742660"/>
            <a:ext cx="1789232" cy="28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nline Media 10" title="Bob Dylan &amp; Guests - Blowin' In The Wind (Live At Newport Folk Festival - 1963) - 4K Restoration">
            <a:hlinkClick r:id="" action="ppaction://media"/>
            <a:extLst>
              <a:ext uri="{FF2B5EF4-FFF2-40B4-BE49-F238E27FC236}">
                <a16:creationId xmlns:a16="http://schemas.microsoft.com/office/drawing/2014/main" id="{FB30F53B-DF22-A7E9-FBCC-48CCA695DA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27490" y="4131451"/>
            <a:ext cx="4091747" cy="23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849F-A8B7-B3A1-9E7D-E084CF7D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Afternoon/Sunday Evening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Dylan</a:t>
            </a:r>
          </a:p>
        </p:txBody>
      </p:sp>
      <p:pic>
        <p:nvPicPr>
          <p:cNvPr id="6" name="Online Media 5" title="Bob Dylan - Tambourine Man (Live At Newport Folk Festival - 1964) - 4K Restoration">
            <a:hlinkClick r:id="" action="ppaction://media"/>
            <a:extLst>
              <a:ext uri="{FF2B5EF4-FFF2-40B4-BE49-F238E27FC236}">
                <a16:creationId xmlns:a16="http://schemas.microsoft.com/office/drawing/2014/main" id="{4DF713B6-64CF-0C2C-B9C6-B41DD7492115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454" y="1621251"/>
            <a:ext cx="5473105" cy="3092036"/>
          </a:xfrm>
          <a:prstGeom prst="rect">
            <a:avLst/>
          </a:prstGeom>
        </p:spPr>
      </p:pic>
      <p:pic>
        <p:nvPicPr>
          <p:cNvPr id="5" name="Online Media 4" title="Bob Dylan &amp; Joan Baez - With God on Our Side (Live At Newport Folk Festival - 1964) - 4K Restoration">
            <a:hlinkClick r:id="" action="ppaction://media"/>
            <a:extLst>
              <a:ext uri="{FF2B5EF4-FFF2-40B4-BE49-F238E27FC236}">
                <a16:creationId xmlns:a16="http://schemas.microsoft.com/office/drawing/2014/main" id="{C7353371-024E-0A6E-E820-788AB4CCE375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20938" y="1621251"/>
            <a:ext cx="5473105" cy="3092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DF553-8DCD-BF8F-385A-4CCD2E7A98D1}"/>
              </a:ext>
            </a:extLst>
          </p:cNvPr>
          <p:cNvSpPr txBox="1"/>
          <p:nvPr/>
        </p:nvSpPr>
        <p:spPr>
          <a:xfrm>
            <a:off x="3484384" y="5420138"/>
            <a:ext cx="5473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 Setlist: All I Really Want to Do; To Ramona; Mr. Tambourine Man; Chimes of Freedom; With God on Our side</a:t>
            </a:r>
          </a:p>
        </p:txBody>
      </p:sp>
    </p:spTree>
    <p:extLst>
      <p:ext uri="{BB962C8B-B14F-4D97-AF65-F5344CB8AC3E}">
        <p14:creationId xmlns:p14="http://schemas.microsoft.com/office/powerpoint/2010/main" val="42133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6A15-B824-3AAE-C509-FC274B7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84"/>
            <a:ext cx="10515600" cy="74380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 Evening Finale</a:t>
            </a:r>
          </a:p>
        </p:txBody>
      </p:sp>
      <p:pic>
        <p:nvPicPr>
          <p:cNvPr id="6" name="Online Media 5" title="Odetta - Spiritual Trilogy: Oh, Freedom; Come And Go With Us; I'm On My Way">
            <a:hlinkClick r:id="" action="ppaction://media"/>
            <a:extLst>
              <a:ext uri="{FF2B5EF4-FFF2-40B4-BE49-F238E27FC236}">
                <a16:creationId xmlns:a16="http://schemas.microsoft.com/office/drawing/2014/main" id="{AD2AEC64-88AF-5809-CE6C-FD062E85B00A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434315" y="4176499"/>
            <a:ext cx="3329609" cy="1881066"/>
          </a:xfrm>
          <a:prstGeom prst="rect">
            <a:avLst/>
          </a:prstGeom>
        </p:spPr>
      </p:pic>
      <p:pic>
        <p:nvPicPr>
          <p:cNvPr id="5" name="Online Media 4" title="Pray On My Child  -by the Staples Singers (live)">
            <a:hlinkClick r:id="" action="ppaction://media"/>
            <a:extLst>
              <a:ext uri="{FF2B5EF4-FFF2-40B4-BE49-F238E27FC236}">
                <a16:creationId xmlns:a16="http://schemas.microsoft.com/office/drawing/2014/main" id="{584BB563-D6D1-24FC-03EE-65354FC0B049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574156" y="1127529"/>
            <a:ext cx="3189768" cy="2392326"/>
          </a:xfrm>
          <a:prstGeom prst="rect">
            <a:avLst/>
          </a:prstGeom>
        </p:spPr>
      </p:pic>
      <p:pic>
        <p:nvPicPr>
          <p:cNvPr id="7" name="Online Media 6" title="Allstars - Down by the Riverside - Newport Folk Festival 1964">
            <a:hlinkClick r:id="" action="ppaction://media"/>
            <a:extLst>
              <a:ext uri="{FF2B5EF4-FFF2-40B4-BE49-F238E27FC236}">
                <a16:creationId xmlns:a16="http://schemas.microsoft.com/office/drawing/2014/main" id="{DCC5C8A9-08F8-1F75-4A0F-93F47951A573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38200" y="1371599"/>
            <a:ext cx="5963479" cy="4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6D6A-CC51-1888-1266-81E9D248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41"/>
            <a:ext cx="10515600" cy="62370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for the 1965 Newport Folk Festival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274094-6B69-BA7C-D916-EA5D9E929C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6268"/>
            <a:ext cx="7540256" cy="57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49972-802D-535B-6C12-99A16F330932}"/>
              </a:ext>
            </a:extLst>
          </p:cNvPr>
          <p:cNvSpPr txBox="1"/>
          <p:nvPr/>
        </p:nvSpPr>
        <p:spPr>
          <a:xfrm>
            <a:off x="8619461" y="6114848"/>
            <a:ext cx="380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https://recordmecca.com/item-archives/newport-folk-festival-1965-program/</a:t>
            </a:r>
          </a:p>
        </p:txBody>
      </p:sp>
    </p:spTree>
    <p:extLst>
      <p:ext uri="{BB962C8B-B14F-4D97-AF65-F5344CB8AC3E}">
        <p14:creationId xmlns:p14="http://schemas.microsoft.com/office/powerpoint/2010/main" val="78294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A32F-CFDB-856D-6607-F2BBF221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9683-E5F8-3FDF-B93A-7A508321C5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48C65-5C4C-7FD0-D634-20774A74A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1820</TotalTime>
  <Words>323</Words>
  <Application>Microsoft Office PowerPoint</Application>
  <PresentationFormat>Widescreen</PresentationFormat>
  <Paragraphs>29</Paragraphs>
  <Slides>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1964 Newport Folk Festival Sunday</vt:lpstr>
      <vt:lpstr>Sunday Morning</vt:lpstr>
      <vt:lpstr>Sunday Afternoon Concert</vt:lpstr>
      <vt:lpstr>Joan Baez and Bob Dylan</vt:lpstr>
      <vt:lpstr>Saturday Afternoon/Sunday Evening Bob Dylan</vt:lpstr>
      <vt:lpstr>Sunday Evening Finale</vt:lpstr>
      <vt:lpstr>Program for the 1965 Newport Folk Festival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Gosner, Kevin M - (kgosner)</dc:creator>
  <cp:lastModifiedBy>Gosner, Kevin M - (kgosner)</cp:lastModifiedBy>
  <cp:revision>3</cp:revision>
  <dcterms:created xsi:type="dcterms:W3CDTF">2024-02-28T16:51:09Z</dcterms:created>
  <dcterms:modified xsi:type="dcterms:W3CDTF">2024-03-01T04:12:45Z</dcterms:modified>
</cp:coreProperties>
</file>