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6"/>
  </p:notesMasterIdLst>
  <p:sldIdLst>
    <p:sldId id="257" r:id="rId5"/>
    <p:sldId id="259" r:id="rId6"/>
    <p:sldId id="260" r:id="rId7"/>
    <p:sldId id="264" r:id="rId8"/>
    <p:sldId id="269" r:id="rId9"/>
    <p:sldId id="270" r:id="rId10"/>
    <p:sldId id="265" r:id="rId11"/>
    <p:sldId id="261" r:id="rId12"/>
    <p:sldId id="262" r:id="rId13"/>
    <p:sldId id="267" r:id="rId14"/>
    <p:sldId id="268" r:id="rId15"/>
    <p:sldId id="279" r:id="rId16"/>
    <p:sldId id="273" r:id="rId17"/>
    <p:sldId id="272" r:id="rId18"/>
    <p:sldId id="271" r:id="rId19"/>
    <p:sldId id="274" r:id="rId20"/>
    <p:sldId id="275" r:id="rId21"/>
    <p:sldId id="276" r:id="rId22"/>
    <p:sldId id="263" r:id="rId23"/>
    <p:sldId id="280" r:id="rId24"/>
    <p:sldId id="281" r:id="rId25"/>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89" d="100"/>
          <a:sy n="89" d="100"/>
        </p:scale>
        <p:origin x="1434" y="90"/>
      </p:cViewPr>
      <p:guideLst/>
    </p:cSldViewPr>
  </p:slideViewPr>
  <p:notesTextViewPr>
    <p:cViewPr>
      <p:scale>
        <a:sx n="1" d="1"/>
        <a:sy n="1" d="1"/>
      </p:scale>
      <p:origin x="0" y="-24"/>
    </p:cViewPr>
  </p:notesTextViewPr>
  <p:sorterViewPr>
    <p:cViewPr>
      <p:scale>
        <a:sx n="100" d="100"/>
        <a:sy n="100" d="100"/>
      </p:scale>
      <p:origin x="0" y="-3180"/>
    </p:cViewPr>
  </p:sorterViewPr>
  <p:notesViewPr>
    <p:cSldViewPr snapToGrid="0">
      <p:cViewPr varScale="1">
        <p:scale>
          <a:sx n="73" d="100"/>
          <a:sy n="73" d="100"/>
        </p:scale>
        <p:origin x="408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Rodwell" userId="a9e6a2c46d6354ca" providerId="LiveId" clId="{F9AE8D1B-1CE2-481C-AF05-7CA726255C09}"/>
    <pc:docChg chg="undo custSel addSld delSld modSld sldOrd modNotesMaster">
      <pc:chgData name="Julie Rodwell" userId="a9e6a2c46d6354ca" providerId="LiveId" clId="{F9AE8D1B-1CE2-481C-AF05-7CA726255C09}" dt="2024-05-21T16:47:53.433" v="4280" actId="1076"/>
      <pc:docMkLst>
        <pc:docMk/>
      </pc:docMkLst>
      <pc:sldChg chg="modNotes modNotesTx">
        <pc:chgData name="Julie Rodwell" userId="a9e6a2c46d6354ca" providerId="LiveId" clId="{F9AE8D1B-1CE2-481C-AF05-7CA726255C09}" dt="2024-05-21T16:42:23.904" v="4261" actId="313"/>
        <pc:sldMkLst>
          <pc:docMk/>
          <pc:sldMk cId="2475805559" sldId="257"/>
        </pc:sldMkLst>
      </pc:sldChg>
      <pc:sldChg chg="modSp mod modNotes modNotesTx">
        <pc:chgData name="Julie Rodwell" userId="a9e6a2c46d6354ca" providerId="LiveId" clId="{F9AE8D1B-1CE2-481C-AF05-7CA726255C09}" dt="2024-05-20T23:28:19.024" v="4109" actId="20577"/>
        <pc:sldMkLst>
          <pc:docMk/>
          <pc:sldMk cId="1771179205" sldId="259"/>
        </pc:sldMkLst>
        <pc:spChg chg="mod">
          <ac:chgData name="Julie Rodwell" userId="a9e6a2c46d6354ca" providerId="LiveId" clId="{F9AE8D1B-1CE2-481C-AF05-7CA726255C09}" dt="2024-05-20T23:25:43.720" v="4103" actId="20577"/>
          <ac:spMkLst>
            <pc:docMk/>
            <pc:sldMk cId="1771179205" sldId="259"/>
            <ac:spMk id="2" creationId="{3EE43CDD-0D63-C25E-A648-24FEF39BA7BA}"/>
          </ac:spMkLst>
        </pc:spChg>
      </pc:sldChg>
      <pc:sldChg chg="delSp modSp mod modNotes">
        <pc:chgData name="Julie Rodwell" userId="a9e6a2c46d6354ca" providerId="LiveId" clId="{F9AE8D1B-1CE2-481C-AF05-7CA726255C09}" dt="2024-05-20T23:28:48.911" v="4111" actId="20577"/>
        <pc:sldMkLst>
          <pc:docMk/>
          <pc:sldMk cId="1695784171" sldId="260"/>
        </pc:sldMkLst>
        <pc:spChg chg="mod">
          <ac:chgData name="Julie Rodwell" userId="a9e6a2c46d6354ca" providerId="LiveId" clId="{F9AE8D1B-1CE2-481C-AF05-7CA726255C09}" dt="2024-05-18T18:08:27.090" v="2948" actId="313"/>
          <ac:spMkLst>
            <pc:docMk/>
            <pc:sldMk cId="1695784171" sldId="260"/>
            <ac:spMk id="2" creationId="{9F823CBF-6F9A-3354-51A0-73DF25C8D42F}"/>
          </ac:spMkLst>
        </pc:spChg>
        <pc:spChg chg="del mod">
          <ac:chgData name="Julie Rodwell" userId="a9e6a2c46d6354ca" providerId="LiveId" clId="{F9AE8D1B-1CE2-481C-AF05-7CA726255C09}" dt="2024-05-13T22:01:33.909" v="2875" actId="21"/>
          <ac:spMkLst>
            <pc:docMk/>
            <pc:sldMk cId="1695784171" sldId="260"/>
            <ac:spMk id="5" creationId="{40DFD72D-E0FD-E377-3117-7A5ABA365DFC}"/>
          </ac:spMkLst>
        </pc:spChg>
        <pc:picChg chg="mod">
          <ac:chgData name="Julie Rodwell" userId="a9e6a2c46d6354ca" providerId="LiveId" clId="{F9AE8D1B-1CE2-481C-AF05-7CA726255C09}" dt="2024-05-13T22:01:55.252" v="2878" actId="1076"/>
          <ac:picMkLst>
            <pc:docMk/>
            <pc:sldMk cId="1695784171" sldId="260"/>
            <ac:picMk id="11" creationId="{B656AC02-CC7B-AF9F-D0D5-46EA2B4F8BFF}"/>
          </ac:picMkLst>
        </pc:picChg>
      </pc:sldChg>
      <pc:sldChg chg="modSp mod">
        <pc:chgData name="Julie Rodwell" userId="a9e6a2c46d6354ca" providerId="LiveId" clId="{F9AE8D1B-1CE2-481C-AF05-7CA726255C09}" dt="2024-05-07T23:35:51.240" v="1282" actId="20577"/>
        <pc:sldMkLst>
          <pc:docMk/>
          <pc:sldMk cId="3744907857" sldId="261"/>
        </pc:sldMkLst>
        <pc:spChg chg="mod">
          <ac:chgData name="Julie Rodwell" userId="a9e6a2c46d6354ca" providerId="LiveId" clId="{F9AE8D1B-1CE2-481C-AF05-7CA726255C09}" dt="2024-05-03T22:28:53.644" v="1205" actId="20577"/>
          <ac:spMkLst>
            <pc:docMk/>
            <pc:sldMk cId="3744907857" sldId="261"/>
            <ac:spMk id="2" creationId="{D121F30F-B983-C3F8-2727-6C6CDE2840EC}"/>
          </ac:spMkLst>
        </pc:spChg>
        <pc:spChg chg="mod">
          <ac:chgData name="Julie Rodwell" userId="a9e6a2c46d6354ca" providerId="LiveId" clId="{F9AE8D1B-1CE2-481C-AF05-7CA726255C09}" dt="2024-05-07T23:35:51.240" v="1282" actId="20577"/>
          <ac:spMkLst>
            <pc:docMk/>
            <pc:sldMk cId="3744907857" sldId="261"/>
            <ac:spMk id="3" creationId="{EB59AAB1-0737-36A8-798F-0CFE07460C6C}"/>
          </ac:spMkLst>
        </pc:spChg>
      </pc:sldChg>
      <pc:sldChg chg="modSp mod">
        <pc:chgData name="Julie Rodwell" userId="a9e6a2c46d6354ca" providerId="LiveId" clId="{F9AE8D1B-1CE2-481C-AF05-7CA726255C09}" dt="2024-05-03T22:29:01.363" v="1206" actId="20577"/>
        <pc:sldMkLst>
          <pc:docMk/>
          <pc:sldMk cId="2019965275" sldId="262"/>
        </pc:sldMkLst>
        <pc:spChg chg="mod">
          <ac:chgData name="Julie Rodwell" userId="a9e6a2c46d6354ca" providerId="LiveId" clId="{F9AE8D1B-1CE2-481C-AF05-7CA726255C09}" dt="2024-05-03T22:29:01.363" v="1206" actId="20577"/>
          <ac:spMkLst>
            <pc:docMk/>
            <pc:sldMk cId="2019965275" sldId="262"/>
            <ac:spMk id="2" creationId="{E4266C38-62D8-AEA8-569A-FBC28BE2BECD}"/>
          </ac:spMkLst>
        </pc:spChg>
      </pc:sldChg>
      <pc:sldChg chg="modSp mod modNotes">
        <pc:chgData name="Julie Rodwell" userId="a9e6a2c46d6354ca" providerId="LiveId" clId="{F9AE8D1B-1CE2-481C-AF05-7CA726255C09}" dt="2024-05-18T18:25:02.406" v="3011" actId="20577"/>
        <pc:sldMkLst>
          <pc:docMk/>
          <pc:sldMk cId="1991948172" sldId="263"/>
        </pc:sldMkLst>
        <pc:spChg chg="mod">
          <ac:chgData name="Julie Rodwell" userId="a9e6a2c46d6354ca" providerId="LiveId" clId="{F9AE8D1B-1CE2-481C-AF05-7CA726255C09}" dt="2024-05-03T22:32:14.738" v="1270" actId="20577"/>
          <ac:spMkLst>
            <pc:docMk/>
            <pc:sldMk cId="1991948172" sldId="263"/>
            <ac:spMk id="3" creationId="{7D77196B-0380-251C-9B52-2663CBE738F2}"/>
          </ac:spMkLst>
        </pc:spChg>
      </pc:sldChg>
      <pc:sldChg chg="addSp delSp modSp mod modNotes">
        <pc:chgData name="Julie Rodwell" userId="a9e6a2c46d6354ca" providerId="LiveId" clId="{F9AE8D1B-1CE2-481C-AF05-7CA726255C09}" dt="2024-05-18T18:07:07.640" v="2943" actId="20577"/>
        <pc:sldMkLst>
          <pc:docMk/>
          <pc:sldMk cId="1914083072" sldId="264"/>
        </pc:sldMkLst>
        <pc:spChg chg="add del mod">
          <ac:chgData name="Julie Rodwell" userId="a9e6a2c46d6354ca" providerId="LiveId" clId="{F9AE8D1B-1CE2-481C-AF05-7CA726255C09}" dt="2024-05-13T22:02:47.067" v="2894" actId="14100"/>
          <ac:spMkLst>
            <pc:docMk/>
            <pc:sldMk cId="1914083072" sldId="264"/>
            <ac:spMk id="2" creationId="{6B846262-B484-EAE6-E41C-E2A8319E2282}"/>
          </ac:spMkLst>
        </pc:spChg>
        <pc:spChg chg="mod">
          <ac:chgData name="Julie Rodwell" userId="a9e6a2c46d6354ca" providerId="LiveId" clId="{F9AE8D1B-1CE2-481C-AF05-7CA726255C09}" dt="2024-05-03T19:25:20.285" v="1093" actId="20577"/>
          <ac:spMkLst>
            <pc:docMk/>
            <pc:sldMk cId="1914083072" sldId="264"/>
            <ac:spMk id="5" creationId="{0EC1FDDE-1592-FDC3-0D38-2517148C188A}"/>
          </ac:spMkLst>
        </pc:spChg>
        <pc:spChg chg="add del mod">
          <ac:chgData name="Julie Rodwell" userId="a9e6a2c46d6354ca" providerId="LiveId" clId="{F9AE8D1B-1CE2-481C-AF05-7CA726255C09}" dt="2024-05-13T22:02:42.671" v="2893" actId="21"/>
          <ac:spMkLst>
            <pc:docMk/>
            <pc:sldMk cId="1914083072" sldId="264"/>
            <ac:spMk id="6" creationId="{78661215-36BA-927B-975A-3F70E18ED0A7}"/>
          </ac:spMkLst>
        </pc:spChg>
      </pc:sldChg>
      <pc:sldChg chg="modSp mod modNotes modNotesTx">
        <pc:chgData name="Julie Rodwell" userId="a9e6a2c46d6354ca" providerId="LiveId" clId="{F9AE8D1B-1CE2-481C-AF05-7CA726255C09}" dt="2024-05-10T16:28:44.844" v="2247" actId="20577"/>
        <pc:sldMkLst>
          <pc:docMk/>
          <pc:sldMk cId="1234023327" sldId="265"/>
        </pc:sldMkLst>
        <pc:spChg chg="mod">
          <ac:chgData name="Julie Rodwell" userId="a9e6a2c46d6354ca" providerId="LiveId" clId="{F9AE8D1B-1CE2-481C-AF05-7CA726255C09}" dt="2024-05-03T22:28:45.705" v="1204" actId="20577"/>
          <ac:spMkLst>
            <pc:docMk/>
            <pc:sldMk cId="1234023327" sldId="265"/>
            <ac:spMk id="2" creationId="{03107430-6F2E-0820-706A-D1C70EC55527}"/>
          </ac:spMkLst>
        </pc:spChg>
        <pc:spChg chg="mod">
          <ac:chgData name="Julie Rodwell" userId="a9e6a2c46d6354ca" providerId="LiveId" clId="{F9AE8D1B-1CE2-481C-AF05-7CA726255C09}" dt="2024-05-03T19:27:57.240" v="1164" actId="20577"/>
          <ac:spMkLst>
            <pc:docMk/>
            <pc:sldMk cId="1234023327" sldId="265"/>
            <ac:spMk id="3" creationId="{39A863C0-055C-28DF-25EF-9910DB414403}"/>
          </ac:spMkLst>
        </pc:spChg>
      </pc:sldChg>
      <pc:sldChg chg="new del">
        <pc:chgData name="Julie Rodwell" userId="a9e6a2c46d6354ca" providerId="LiveId" clId="{F9AE8D1B-1CE2-481C-AF05-7CA726255C09}" dt="2024-05-13T22:03:18.937" v="2895" actId="2696"/>
        <pc:sldMkLst>
          <pc:docMk/>
          <pc:sldMk cId="2801100560" sldId="266"/>
        </pc:sldMkLst>
      </pc:sldChg>
      <pc:sldChg chg="addSp delSp modSp new mod modClrScheme chgLayout">
        <pc:chgData name="Julie Rodwell" userId="a9e6a2c46d6354ca" providerId="LiveId" clId="{F9AE8D1B-1CE2-481C-AF05-7CA726255C09}" dt="2024-05-18T18:10:15.518" v="2953" actId="255"/>
        <pc:sldMkLst>
          <pc:docMk/>
          <pc:sldMk cId="2651873676" sldId="267"/>
        </pc:sldMkLst>
        <pc:spChg chg="del mod ord">
          <ac:chgData name="Julie Rodwell" userId="a9e6a2c46d6354ca" providerId="LiveId" clId="{F9AE8D1B-1CE2-481C-AF05-7CA726255C09}" dt="2024-05-03T22:29:44.754" v="1210" actId="700"/>
          <ac:spMkLst>
            <pc:docMk/>
            <pc:sldMk cId="2651873676" sldId="267"/>
            <ac:spMk id="2" creationId="{28C9FCC4-833B-5466-C875-A9C89EF44ACA}"/>
          </ac:spMkLst>
        </pc:spChg>
        <pc:spChg chg="del mod ord">
          <ac:chgData name="Julie Rodwell" userId="a9e6a2c46d6354ca" providerId="LiveId" clId="{F9AE8D1B-1CE2-481C-AF05-7CA726255C09}" dt="2024-05-03T22:29:44.754" v="1210" actId="700"/>
          <ac:spMkLst>
            <pc:docMk/>
            <pc:sldMk cId="2651873676" sldId="267"/>
            <ac:spMk id="3" creationId="{1DC18095-E3F9-F2A8-FEA7-37DEA3001DA2}"/>
          </ac:spMkLst>
        </pc:spChg>
        <pc:spChg chg="del">
          <ac:chgData name="Julie Rodwell" userId="a9e6a2c46d6354ca" providerId="LiveId" clId="{F9AE8D1B-1CE2-481C-AF05-7CA726255C09}" dt="2024-05-03T22:29:44.754" v="1210" actId="700"/>
          <ac:spMkLst>
            <pc:docMk/>
            <pc:sldMk cId="2651873676" sldId="267"/>
            <ac:spMk id="4" creationId="{782C4279-0D98-B1E4-932B-CD47B9A3BCFA}"/>
          </ac:spMkLst>
        </pc:spChg>
        <pc:spChg chg="add mod">
          <ac:chgData name="Julie Rodwell" userId="a9e6a2c46d6354ca" providerId="LiveId" clId="{F9AE8D1B-1CE2-481C-AF05-7CA726255C09}" dt="2024-05-18T18:10:15.518" v="2953" actId="255"/>
          <ac:spMkLst>
            <pc:docMk/>
            <pc:sldMk cId="2651873676" sldId="267"/>
            <ac:spMk id="6" creationId="{47BAA9F3-180B-9DEB-FE11-B31C22B5AD7E}"/>
          </ac:spMkLst>
        </pc:spChg>
        <pc:spChg chg="add mod ord">
          <ac:chgData name="Julie Rodwell" userId="a9e6a2c46d6354ca" providerId="LiveId" clId="{F9AE8D1B-1CE2-481C-AF05-7CA726255C09}" dt="2024-05-03T22:30:06.091" v="1248" actId="255"/>
          <ac:spMkLst>
            <pc:docMk/>
            <pc:sldMk cId="2651873676" sldId="267"/>
            <ac:spMk id="7" creationId="{77952A39-C3C9-AA65-FD1B-65109C353F16}"/>
          </ac:spMkLst>
        </pc:spChg>
        <pc:spChg chg="add del mod ord">
          <ac:chgData name="Julie Rodwell" userId="a9e6a2c46d6354ca" providerId="LiveId" clId="{F9AE8D1B-1CE2-481C-AF05-7CA726255C09}" dt="2024-05-03T22:30:18.529" v="1249" actId="21"/>
          <ac:spMkLst>
            <pc:docMk/>
            <pc:sldMk cId="2651873676" sldId="267"/>
            <ac:spMk id="8" creationId="{58666D72-7351-937C-E03C-C185D559A8D8}"/>
          </ac:spMkLst>
        </pc:spChg>
      </pc:sldChg>
      <pc:sldChg chg="addSp delSp modSp new mod modNotes">
        <pc:chgData name="Julie Rodwell" userId="a9e6a2c46d6354ca" providerId="LiveId" clId="{F9AE8D1B-1CE2-481C-AF05-7CA726255C09}" dt="2024-05-20T23:26:10.473" v="4104" actId="20577"/>
        <pc:sldMkLst>
          <pc:docMk/>
          <pc:sldMk cId="1714449143" sldId="268"/>
        </pc:sldMkLst>
        <pc:spChg chg="mod">
          <ac:chgData name="Julie Rodwell" userId="a9e6a2c46d6354ca" providerId="LiveId" clId="{F9AE8D1B-1CE2-481C-AF05-7CA726255C09}" dt="2024-05-20T23:26:10.473" v="4104" actId="20577"/>
          <ac:spMkLst>
            <pc:docMk/>
            <pc:sldMk cId="1714449143" sldId="268"/>
            <ac:spMk id="2" creationId="{B7ED542D-8C02-82BF-69E4-754CBB71096B}"/>
          </ac:spMkLst>
        </pc:spChg>
        <pc:spChg chg="del">
          <ac:chgData name="Julie Rodwell" userId="a9e6a2c46d6354ca" providerId="LiveId" clId="{F9AE8D1B-1CE2-481C-AF05-7CA726255C09}" dt="2024-05-10T16:07:23.847" v="1284"/>
          <ac:spMkLst>
            <pc:docMk/>
            <pc:sldMk cId="1714449143" sldId="268"/>
            <ac:spMk id="3" creationId="{40AC73C3-E951-5075-E998-B73EB2DC6FBB}"/>
          </ac:spMkLst>
        </pc:spChg>
        <pc:picChg chg="add mod">
          <ac:chgData name="Julie Rodwell" userId="a9e6a2c46d6354ca" providerId="LiveId" clId="{F9AE8D1B-1CE2-481C-AF05-7CA726255C09}" dt="2024-05-13T21:56:16.867" v="2780" actId="14100"/>
          <ac:picMkLst>
            <pc:docMk/>
            <pc:sldMk cId="1714449143" sldId="268"/>
            <ac:picMk id="4" creationId="{960FB7A4-DE3D-B40A-7B83-7EB242EB2839}"/>
          </ac:picMkLst>
        </pc:picChg>
      </pc:sldChg>
      <pc:sldChg chg="addSp delSp modSp new mod modClrScheme chgLayout modNotes modNotesTx">
        <pc:chgData name="Julie Rodwell" userId="a9e6a2c46d6354ca" providerId="LiveId" clId="{F9AE8D1B-1CE2-481C-AF05-7CA726255C09}" dt="2024-05-18T18:08:33.712" v="2949" actId="313"/>
        <pc:sldMkLst>
          <pc:docMk/>
          <pc:sldMk cId="463397170" sldId="269"/>
        </pc:sldMkLst>
        <pc:spChg chg="del mod ord">
          <ac:chgData name="Julie Rodwell" userId="a9e6a2c46d6354ca" providerId="LiveId" clId="{F9AE8D1B-1CE2-481C-AF05-7CA726255C09}" dt="2024-05-10T16:19:06.755" v="2085" actId="21"/>
          <ac:spMkLst>
            <pc:docMk/>
            <pc:sldMk cId="463397170" sldId="269"/>
            <ac:spMk id="2" creationId="{1F1D58DA-5AEE-0DE1-DD8B-5757CB0AF6E5}"/>
          </ac:spMkLst>
        </pc:spChg>
        <pc:spChg chg="del mod ord">
          <ac:chgData name="Julie Rodwell" userId="a9e6a2c46d6354ca" providerId="LiveId" clId="{F9AE8D1B-1CE2-481C-AF05-7CA726255C09}" dt="2024-05-10T16:17:58.169" v="2073"/>
          <ac:spMkLst>
            <pc:docMk/>
            <pc:sldMk cId="463397170" sldId="269"/>
            <ac:spMk id="3" creationId="{FCA3536C-A4F0-8103-323B-60CD8BC37322}"/>
          </ac:spMkLst>
        </pc:spChg>
        <pc:spChg chg="add mod ord">
          <ac:chgData name="Julie Rodwell" userId="a9e6a2c46d6354ca" providerId="LiveId" clId="{F9AE8D1B-1CE2-481C-AF05-7CA726255C09}" dt="2024-05-13T21:57:16.763" v="2836" actId="20577"/>
          <ac:spMkLst>
            <pc:docMk/>
            <pc:sldMk cId="463397170" sldId="269"/>
            <ac:spMk id="4" creationId="{EAA8E9CD-DFC7-3C82-BEFE-307B8A3C8213}"/>
          </ac:spMkLst>
        </pc:spChg>
        <pc:picChg chg="add mod ord">
          <ac:chgData name="Julie Rodwell" userId="a9e6a2c46d6354ca" providerId="LiveId" clId="{F9AE8D1B-1CE2-481C-AF05-7CA726255C09}" dt="2024-05-10T16:19:11.478" v="2086" actId="14100"/>
          <ac:picMkLst>
            <pc:docMk/>
            <pc:sldMk cId="463397170" sldId="269"/>
            <ac:picMk id="1026" creationId="{55A77A81-64F0-CA8A-562B-16B249375701}"/>
          </ac:picMkLst>
        </pc:picChg>
      </pc:sldChg>
      <pc:sldChg chg="addSp delSp modSp new mod modClrScheme chgLayout modNotes modNotesTx">
        <pc:chgData name="Julie Rodwell" userId="a9e6a2c46d6354ca" providerId="LiveId" clId="{F9AE8D1B-1CE2-481C-AF05-7CA726255C09}" dt="2024-05-18T18:08:41.344" v="2951" actId="313"/>
        <pc:sldMkLst>
          <pc:docMk/>
          <pc:sldMk cId="2929625503" sldId="270"/>
        </pc:sldMkLst>
        <pc:spChg chg="del mod ord">
          <ac:chgData name="Julie Rodwell" userId="a9e6a2c46d6354ca" providerId="LiveId" clId="{F9AE8D1B-1CE2-481C-AF05-7CA726255C09}" dt="2024-05-13T21:58:40.474" v="2845" actId="21"/>
          <ac:spMkLst>
            <pc:docMk/>
            <pc:sldMk cId="2929625503" sldId="270"/>
            <ac:spMk id="2" creationId="{D5300EE5-539D-ED47-9CE5-BD136E618FD7}"/>
          </ac:spMkLst>
        </pc:spChg>
        <pc:spChg chg="del">
          <ac:chgData name="Julie Rodwell" userId="a9e6a2c46d6354ca" providerId="LiveId" clId="{F9AE8D1B-1CE2-481C-AF05-7CA726255C09}" dt="2024-05-10T17:24:39.561" v="2249"/>
          <ac:spMkLst>
            <pc:docMk/>
            <pc:sldMk cId="2929625503" sldId="270"/>
            <ac:spMk id="3" creationId="{F6B67D26-9086-CE35-034D-C1D2B3FC1DFA}"/>
          </ac:spMkLst>
        </pc:spChg>
        <pc:spChg chg="add mod ord">
          <ac:chgData name="Julie Rodwell" userId="a9e6a2c46d6354ca" providerId="LiveId" clId="{F9AE8D1B-1CE2-481C-AF05-7CA726255C09}" dt="2024-05-18T18:08:41.344" v="2951" actId="313"/>
          <ac:spMkLst>
            <pc:docMk/>
            <pc:sldMk cId="2929625503" sldId="270"/>
            <ac:spMk id="4" creationId="{DBEA388C-B3C0-3C1D-1473-EA28E792C9DD}"/>
          </ac:spMkLst>
        </pc:spChg>
        <pc:picChg chg="add mod ord">
          <ac:chgData name="Julie Rodwell" userId="a9e6a2c46d6354ca" providerId="LiveId" clId="{F9AE8D1B-1CE2-481C-AF05-7CA726255C09}" dt="2024-05-13T21:58:54.122" v="2847" actId="14100"/>
          <ac:picMkLst>
            <pc:docMk/>
            <pc:sldMk cId="2929625503" sldId="270"/>
            <ac:picMk id="2050" creationId="{F5C6293B-4D7B-B0C3-C84C-318F534DB900}"/>
          </ac:picMkLst>
        </pc:picChg>
      </pc:sldChg>
      <pc:sldChg chg="addSp delSp modSp new mod">
        <pc:chgData name="Julie Rodwell" userId="a9e6a2c46d6354ca" providerId="LiveId" clId="{F9AE8D1B-1CE2-481C-AF05-7CA726255C09}" dt="2024-05-13T22:04:43.117" v="2898" actId="21"/>
        <pc:sldMkLst>
          <pc:docMk/>
          <pc:sldMk cId="1720830314" sldId="271"/>
        </pc:sldMkLst>
        <pc:spChg chg="del">
          <ac:chgData name="Julie Rodwell" userId="a9e6a2c46d6354ca" providerId="LiveId" clId="{F9AE8D1B-1CE2-481C-AF05-7CA726255C09}" dt="2024-05-13T22:04:43.117" v="2898" actId="21"/>
          <ac:spMkLst>
            <pc:docMk/>
            <pc:sldMk cId="1720830314" sldId="271"/>
            <ac:spMk id="2" creationId="{8C3DC358-5C9C-8A6A-7373-79380E11126A}"/>
          </ac:spMkLst>
        </pc:spChg>
        <pc:spChg chg="del">
          <ac:chgData name="Julie Rodwell" userId="a9e6a2c46d6354ca" providerId="LiveId" clId="{F9AE8D1B-1CE2-481C-AF05-7CA726255C09}" dt="2024-05-13T21:35:02.108" v="2730"/>
          <ac:spMkLst>
            <pc:docMk/>
            <pc:sldMk cId="1720830314" sldId="271"/>
            <ac:spMk id="3" creationId="{7C63D226-FAFB-37CF-7356-AF24E424F48F}"/>
          </ac:spMkLst>
        </pc:spChg>
        <pc:picChg chg="add mod">
          <ac:chgData name="Julie Rodwell" userId="a9e6a2c46d6354ca" providerId="LiveId" clId="{F9AE8D1B-1CE2-481C-AF05-7CA726255C09}" dt="2024-05-13T22:04:38.315" v="2897" actId="1076"/>
          <ac:picMkLst>
            <pc:docMk/>
            <pc:sldMk cId="1720830314" sldId="271"/>
            <ac:picMk id="4" creationId="{E11AC1EF-85C9-3FB8-8E2D-9D73B063E8C8}"/>
          </ac:picMkLst>
        </pc:picChg>
      </pc:sldChg>
      <pc:sldChg chg="addSp delSp modSp new mod ord">
        <pc:chgData name="Julie Rodwell" userId="a9e6a2c46d6354ca" providerId="LiveId" clId="{F9AE8D1B-1CE2-481C-AF05-7CA726255C09}" dt="2024-05-13T22:05:08.289" v="2902"/>
        <pc:sldMkLst>
          <pc:docMk/>
          <pc:sldMk cId="4174212749" sldId="272"/>
        </pc:sldMkLst>
        <pc:spChg chg="del">
          <ac:chgData name="Julie Rodwell" userId="a9e6a2c46d6354ca" providerId="LiveId" clId="{F9AE8D1B-1CE2-481C-AF05-7CA726255C09}" dt="2024-05-13T21:37:31.395" v="2748" actId="21"/>
          <ac:spMkLst>
            <pc:docMk/>
            <pc:sldMk cId="4174212749" sldId="272"/>
            <ac:spMk id="2" creationId="{7122E757-C017-581A-DC50-F7C0027E8A5C}"/>
          </ac:spMkLst>
        </pc:spChg>
        <pc:spChg chg="del">
          <ac:chgData name="Julie Rodwell" userId="a9e6a2c46d6354ca" providerId="LiveId" clId="{F9AE8D1B-1CE2-481C-AF05-7CA726255C09}" dt="2024-05-13T21:37:01.768" v="2742"/>
          <ac:spMkLst>
            <pc:docMk/>
            <pc:sldMk cId="4174212749" sldId="272"/>
            <ac:spMk id="3" creationId="{A71376B8-A96D-6D21-AF42-6AC51C8103E7}"/>
          </ac:spMkLst>
        </pc:spChg>
        <pc:picChg chg="add mod">
          <ac:chgData name="Julie Rodwell" userId="a9e6a2c46d6354ca" providerId="LiveId" clId="{F9AE8D1B-1CE2-481C-AF05-7CA726255C09}" dt="2024-05-13T21:37:23.233" v="2747" actId="1076"/>
          <ac:picMkLst>
            <pc:docMk/>
            <pc:sldMk cId="4174212749" sldId="272"/>
            <ac:picMk id="4" creationId="{B79E3D19-F371-7D86-7029-791D920C00F6}"/>
          </ac:picMkLst>
        </pc:picChg>
      </pc:sldChg>
      <pc:sldChg chg="addSp delSp modSp new mod ord">
        <pc:chgData name="Julie Rodwell" userId="a9e6a2c46d6354ca" providerId="LiveId" clId="{F9AE8D1B-1CE2-481C-AF05-7CA726255C09}" dt="2024-05-13T22:05:00.127" v="2900"/>
        <pc:sldMkLst>
          <pc:docMk/>
          <pc:sldMk cId="4201277783" sldId="273"/>
        </pc:sldMkLst>
        <pc:spChg chg="del">
          <ac:chgData name="Julie Rodwell" userId="a9e6a2c46d6354ca" providerId="LiveId" clId="{F9AE8D1B-1CE2-481C-AF05-7CA726255C09}" dt="2024-05-13T21:39:57.758" v="2749"/>
          <ac:spMkLst>
            <pc:docMk/>
            <pc:sldMk cId="4201277783" sldId="273"/>
            <ac:spMk id="3" creationId="{2DF101E6-B132-54AB-EE92-8572ED1816C3}"/>
          </ac:spMkLst>
        </pc:spChg>
        <pc:picChg chg="add mod">
          <ac:chgData name="Julie Rodwell" userId="a9e6a2c46d6354ca" providerId="LiveId" clId="{F9AE8D1B-1CE2-481C-AF05-7CA726255C09}" dt="2024-05-13T21:55:56.633" v="2778" actId="1076"/>
          <ac:picMkLst>
            <pc:docMk/>
            <pc:sldMk cId="4201277783" sldId="273"/>
            <ac:picMk id="4" creationId="{0EFACD60-FED1-9E80-DB4C-BF5E35CB6F9D}"/>
          </ac:picMkLst>
        </pc:picChg>
      </pc:sldChg>
      <pc:sldChg chg="addSp delSp modSp new mod">
        <pc:chgData name="Julie Rodwell" userId="a9e6a2c46d6354ca" providerId="LiveId" clId="{F9AE8D1B-1CE2-481C-AF05-7CA726255C09}" dt="2024-05-13T21:54:38.450" v="2773" actId="21"/>
        <pc:sldMkLst>
          <pc:docMk/>
          <pc:sldMk cId="3224796826" sldId="274"/>
        </pc:sldMkLst>
        <pc:spChg chg="del">
          <ac:chgData name="Julie Rodwell" userId="a9e6a2c46d6354ca" providerId="LiveId" clId="{F9AE8D1B-1CE2-481C-AF05-7CA726255C09}" dt="2024-05-13T21:54:38.450" v="2773" actId="21"/>
          <ac:spMkLst>
            <pc:docMk/>
            <pc:sldMk cId="3224796826" sldId="274"/>
            <ac:spMk id="2" creationId="{738563BE-E35F-868B-7419-832A1E9ADCB7}"/>
          </ac:spMkLst>
        </pc:spChg>
        <pc:spChg chg="del">
          <ac:chgData name="Julie Rodwell" userId="a9e6a2c46d6354ca" providerId="LiveId" clId="{F9AE8D1B-1CE2-481C-AF05-7CA726255C09}" dt="2024-05-13T21:41:52.744" v="2757"/>
          <ac:spMkLst>
            <pc:docMk/>
            <pc:sldMk cId="3224796826" sldId="274"/>
            <ac:spMk id="3" creationId="{76B567FD-64AC-5FA3-E325-8CE38EE55D86}"/>
          </ac:spMkLst>
        </pc:spChg>
        <pc:picChg chg="add mod">
          <ac:chgData name="Julie Rodwell" userId="a9e6a2c46d6354ca" providerId="LiveId" clId="{F9AE8D1B-1CE2-481C-AF05-7CA726255C09}" dt="2024-05-13T21:54:33.499" v="2772" actId="1076"/>
          <ac:picMkLst>
            <pc:docMk/>
            <pc:sldMk cId="3224796826" sldId="274"/>
            <ac:picMk id="4" creationId="{7F09628F-6178-CDEA-3A7F-1D383167740D}"/>
          </ac:picMkLst>
        </pc:picChg>
      </pc:sldChg>
      <pc:sldChg chg="addSp delSp modSp new mod">
        <pc:chgData name="Julie Rodwell" userId="a9e6a2c46d6354ca" providerId="LiveId" clId="{F9AE8D1B-1CE2-481C-AF05-7CA726255C09}" dt="2024-05-13T21:54:09.450" v="2767" actId="14100"/>
        <pc:sldMkLst>
          <pc:docMk/>
          <pc:sldMk cId="256704076" sldId="275"/>
        </pc:sldMkLst>
        <pc:spChg chg="del">
          <ac:chgData name="Julie Rodwell" userId="a9e6a2c46d6354ca" providerId="LiveId" clId="{F9AE8D1B-1CE2-481C-AF05-7CA726255C09}" dt="2024-05-13T21:54:01.262" v="2766" actId="21"/>
          <ac:spMkLst>
            <pc:docMk/>
            <pc:sldMk cId="256704076" sldId="275"/>
            <ac:spMk id="2" creationId="{82F0EABA-0ACC-F918-69CE-2D88B01259C5}"/>
          </ac:spMkLst>
        </pc:spChg>
        <pc:spChg chg="del">
          <ac:chgData name="Julie Rodwell" userId="a9e6a2c46d6354ca" providerId="LiveId" clId="{F9AE8D1B-1CE2-481C-AF05-7CA726255C09}" dt="2024-05-13T21:40:52.641" v="2751"/>
          <ac:spMkLst>
            <pc:docMk/>
            <pc:sldMk cId="256704076" sldId="275"/>
            <ac:spMk id="3" creationId="{56BEC010-81B8-12E7-D8C9-5825F77C4C30}"/>
          </ac:spMkLst>
        </pc:spChg>
        <pc:picChg chg="add mod">
          <ac:chgData name="Julie Rodwell" userId="a9e6a2c46d6354ca" providerId="LiveId" clId="{F9AE8D1B-1CE2-481C-AF05-7CA726255C09}" dt="2024-05-13T21:54:09.450" v="2767" actId="14100"/>
          <ac:picMkLst>
            <pc:docMk/>
            <pc:sldMk cId="256704076" sldId="275"/>
            <ac:picMk id="4" creationId="{CF4647F1-02DA-7E17-B287-8E6B33BF8DDF}"/>
          </ac:picMkLst>
        </pc:picChg>
      </pc:sldChg>
      <pc:sldChg chg="addSp delSp modSp new mod">
        <pc:chgData name="Julie Rodwell" userId="a9e6a2c46d6354ca" providerId="LiveId" clId="{F9AE8D1B-1CE2-481C-AF05-7CA726255C09}" dt="2024-05-13T21:53:44.048" v="2765" actId="21"/>
        <pc:sldMkLst>
          <pc:docMk/>
          <pc:sldMk cId="3202218615" sldId="276"/>
        </pc:sldMkLst>
        <pc:spChg chg="del">
          <ac:chgData name="Julie Rodwell" userId="a9e6a2c46d6354ca" providerId="LiveId" clId="{F9AE8D1B-1CE2-481C-AF05-7CA726255C09}" dt="2024-05-13T21:53:44.048" v="2765" actId="21"/>
          <ac:spMkLst>
            <pc:docMk/>
            <pc:sldMk cId="3202218615" sldId="276"/>
            <ac:spMk id="2" creationId="{AC4CA7A8-9534-93FE-7626-9CFDD38F7D3B}"/>
          </ac:spMkLst>
        </pc:spChg>
        <pc:spChg chg="del">
          <ac:chgData name="Julie Rodwell" userId="a9e6a2c46d6354ca" providerId="LiveId" clId="{F9AE8D1B-1CE2-481C-AF05-7CA726255C09}" dt="2024-05-13T21:42:47.014" v="2758"/>
          <ac:spMkLst>
            <pc:docMk/>
            <pc:sldMk cId="3202218615" sldId="276"/>
            <ac:spMk id="3" creationId="{23E31558-261A-62E0-59C8-CD27593B4A1C}"/>
          </ac:spMkLst>
        </pc:spChg>
        <pc:picChg chg="add mod">
          <ac:chgData name="Julie Rodwell" userId="a9e6a2c46d6354ca" providerId="LiveId" clId="{F9AE8D1B-1CE2-481C-AF05-7CA726255C09}" dt="2024-05-13T21:53:38.083" v="2764" actId="14100"/>
          <ac:picMkLst>
            <pc:docMk/>
            <pc:sldMk cId="3202218615" sldId="276"/>
            <ac:picMk id="4" creationId="{CF0504D4-0EA6-D908-417A-D93CF4FED3B6}"/>
          </ac:picMkLst>
        </pc:picChg>
      </pc:sldChg>
      <pc:sldChg chg="new del">
        <pc:chgData name="Julie Rodwell" userId="a9e6a2c46d6354ca" providerId="LiveId" clId="{F9AE8D1B-1CE2-481C-AF05-7CA726255C09}" dt="2024-05-18T18:24:16.642" v="2968" actId="2696"/>
        <pc:sldMkLst>
          <pc:docMk/>
          <pc:sldMk cId="1692369533" sldId="277"/>
        </pc:sldMkLst>
      </pc:sldChg>
      <pc:sldChg chg="new del">
        <pc:chgData name="Julie Rodwell" userId="a9e6a2c46d6354ca" providerId="LiveId" clId="{F9AE8D1B-1CE2-481C-AF05-7CA726255C09}" dt="2024-05-18T18:24:24.115" v="2969" actId="2696"/>
        <pc:sldMkLst>
          <pc:docMk/>
          <pc:sldMk cId="2930274372" sldId="278"/>
        </pc:sldMkLst>
      </pc:sldChg>
      <pc:sldChg chg="addSp delSp modSp new mod modClrScheme chgLayout">
        <pc:chgData name="Julie Rodwell" userId="a9e6a2c46d6354ca" providerId="LiveId" clId="{F9AE8D1B-1CE2-481C-AF05-7CA726255C09}" dt="2024-05-18T18:13:03.850" v="2959" actId="14100"/>
        <pc:sldMkLst>
          <pc:docMk/>
          <pc:sldMk cId="2211008637" sldId="279"/>
        </pc:sldMkLst>
        <pc:spChg chg="del mod ord">
          <ac:chgData name="Julie Rodwell" userId="a9e6a2c46d6354ca" providerId="LiveId" clId="{F9AE8D1B-1CE2-481C-AF05-7CA726255C09}" dt="2024-05-18T18:12:45.525" v="2955" actId="700"/>
          <ac:spMkLst>
            <pc:docMk/>
            <pc:sldMk cId="2211008637" sldId="279"/>
            <ac:spMk id="2" creationId="{9F510FF7-B7D7-AD0A-CA98-29C3CC20FC08}"/>
          </ac:spMkLst>
        </pc:spChg>
        <pc:spChg chg="del">
          <ac:chgData name="Julie Rodwell" userId="a9e6a2c46d6354ca" providerId="LiveId" clId="{F9AE8D1B-1CE2-481C-AF05-7CA726255C09}" dt="2024-05-18T18:12:45.525" v="2955" actId="700"/>
          <ac:spMkLst>
            <pc:docMk/>
            <pc:sldMk cId="2211008637" sldId="279"/>
            <ac:spMk id="3" creationId="{8D038E9F-4A8C-A351-C1E7-A58290921235}"/>
          </ac:spMkLst>
        </pc:spChg>
        <pc:spChg chg="add del mod ord">
          <ac:chgData name="Julie Rodwell" userId="a9e6a2c46d6354ca" providerId="LiveId" clId="{F9AE8D1B-1CE2-481C-AF05-7CA726255C09}" dt="2024-05-18T18:12:51.046" v="2956" actId="700"/>
          <ac:spMkLst>
            <pc:docMk/>
            <pc:sldMk cId="2211008637" sldId="279"/>
            <ac:spMk id="4" creationId="{3674CCA5-EFAA-60AB-7DFE-AB2497E352E4}"/>
          </ac:spMkLst>
        </pc:spChg>
        <pc:picChg chg="add mod">
          <ac:chgData name="Julie Rodwell" userId="a9e6a2c46d6354ca" providerId="LiveId" clId="{F9AE8D1B-1CE2-481C-AF05-7CA726255C09}" dt="2024-05-18T18:13:03.850" v="2959" actId="14100"/>
          <ac:picMkLst>
            <pc:docMk/>
            <pc:sldMk cId="2211008637" sldId="279"/>
            <ac:picMk id="5" creationId="{E6295E43-1396-2B3A-4688-05CAE54B48AA}"/>
          </ac:picMkLst>
        </pc:picChg>
      </pc:sldChg>
      <pc:sldChg chg="addSp delSp modSp new mod modClrScheme chgLayout modNotes modNotesTx">
        <pc:chgData name="Julie Rodwell" userId="a9e6a2c46d6354ca" providerId="LiveId" clId="{F9AE8D1B-1CE2-481C-AF05-7CA726255C09}" dt="2024-05-20T23:26:52.162" v="4105" actId="20577"/>
        <pc:sldMkLst>
          <pc:docMk/>
          <pc:sldMk cId="3343901930" sldId="280"/>
        </pc:sldMkLst>
        <pc:spChg chg="del">
          <ac:chgData name="Julie Rodwell" userId="a9e6a2c46d6354ca" providerId="LiveId" clId="{F9AE8D1B-1CE2-481C-AF05-7CA726255C09}" dt="2024-05-18T18:20:31.685" v="2961" actId="700"/>
          <ac:spMkLst>
            <pc:docMk/>
            <pc:sldMk cId="3343901930" sldId="280"/>
            <ac:spMk id="2" creationId="{2A2D135C-AFF8-2E36-E8EB-FA825BB420C6}"/>
          </ac:spMkLst>
        </pc:spChg>
        <pc:spChg chg="del">
          <ac:chgData name="Julie Rodwell" userId="a9e6a2c46d6354ca" providerId="LiveId" clId="{F9AE8D1B-1CE2-481C-AF05-7CA726255C09}" dt="2024-05-18T18:20:31.685" v="2961" actId="700"/>
          <ac:spMkLst>
            <pc:docMk/>
            <pc:sldMk cId="3343901930" sldId="280"/>
            <ac:spMk id="3" creationId="{CE0AE946-29B9-86B3-7203-8EC9D9D97BC2}"/>
          </ac:spMkLst>
        </pc:spChg>
        <pc:picChg chg="add mod">
          <ac:chgData name="Julie Rodwell" userId="a9e6a2c46d6354ca" providerId="LiveId" clId="{F9AE8D1B-1CE2-481C-AF05-7CA726255C09}" dt="2024-05-18T18:21:42.183" v="2963"/>
          <ac:picMkLst>
            <pc:docMk/>
            <pc:sldMk cId="3343901930" sldId="280"/>
            <ac:picMk id="4" creationId="{6142036C-B671-F532-FF31-16EDA099EF1A}"/>
          </ac:picMkLst>
        </pc:picChg>
        <pc:picChg chg="add del mod">
          <ac:chgData name="Julie Rodwell" userId="a9e6a2c46d6354ca" providerId="LiveId" clId="{F9AE8D1B-1CE2-481C-AF05-7CA726255C09}" dt="2024-05-18T18:22:42.549" v="2966" actId="21"/>
          <ac:picMkLst>
            <pc:docMk/>
            <pc:sldMk cId="3343901930" sldId="280"/>
            <ac:picMk id="6" creationId="{E757CC82-F3E4-B268-E073-58A40312C0BC}"/>
          </ac:picMkLst>
        </pc:picChg>
        <pc:picChg chg="add del mod">
          <ac:chgData name="Julie Rodwell" userId="a9e6a2c46d6354ca" providerId="LiveId" clId="{F9AE8D1B-1CE2-481C-AF05-7CA726255C09}" dt="2024-05-18T18:27:09.577" v="3012" actId="21"/>
          <ac:picMkLst>
            <pc:docMk/>
            <pc:sldMk cId="3343901930" sldId="280"/>
            <ac:picMk id="8" creationId="{E875B003-AE76-8BC7-C04E-6BD54730DF4E}"/>
          </ac:picMkLst>
        </pc:picChg>
        <pc:picChg chg="add mod">
          <ac:chgData name="Julie Rodwell" userId="a9e6a2c46d6354ca" providerId="LiveId" clId="{F9AE8D1B-1CE2-481C-AF05-7CA726255C09}" dt="2024-05-18T18:34:26.258" v="3021" actId="931"/>
          <ac:picMkLst>
            <pc:docMk/>
            <pc:sldMk cId="3343901930" sldId="280"/>
            <ac:picMk id="10" creationId="{9D64A9A0-49D3-1063-EAE8-2A10598440D6}"/>
          </ac:picMkLst>
        </pc:picChg>
        <pc:picChg chg="add mod">
          <ac:chgData name="Julie Rodwell" userId="a9e6a2c46d6354ca" providerId="LiveId" clId="{F9AE8D1B-1CE2-481C-AF05-7CA726255C09}" dt="2024-05-18T18:43:49.415" v="4102" actId="14100"/>
          <ac:picMkLst>
            <pc:docMk/>
            <pc:sldMk cId="3343901930" sldId="280"/>
            <ac:picMk id="12" creationId="{087BBD56-E5AB-5BF4-5CFE-936458BC814D}"/>
          </ac:picMkLst>
        </pc:picChg>
      </pc:sldChg>
      <pc:sldChg chg="addSp modSp new mod">
        <pc:chgData name="Julie Rodwell" userId="a9e6a2c46d6354ca" providerId="LiveId" clId="{F9AE8D1B-1CE2-481C-AF05-7CA726255C09}" dt="2024-05-21T16:47:53.433" v="4280" actId="1076"/>
        <pc:sldMkLst>
          <pc:docMk/>
          <pc:sldMk cId="2326647193" sldId="281"/>
        </pc:sldMkLst>
        <pc:spChg chg="mod">
          <ac:chgData name="Julie Rodwell" userId="a9e6a2c46d6354ca" providerId="LiveId" clId="{F9AE8D1B-1CE2-481C-AF05-7CA726255C09}" dt="2024-05-21T16:47:48.786" v="4279" actId="27636"/>
          <ac:spMkLst>
            <pc:docMk/>
            <pc:sldMk cId="2326647193" sldId="281"/>
            <ac:spMk id="2" creationId="{FBD458DE-8902-2278-0DA1-8A10C03AB596}"/>
          </ac:spMkLst>
        </pc:spChg>
        <pc:spChg chg="add mod">
          <ac:chgData name="Julie Rodwell" userId="a9e6a2c46d6354ca" providerId="LiveId" clId="{F9AE8D1B-1CE2-481C-AF05-7CA726255C09}" dt="2024-05-21T16:47:53.433" v="4280" actId="1076"/>
          <ac:spMkLst>
            <pc:docMk/>
            <pc:sldMk cId="2326647193" sldId="281"/>
            <ac:spMk id="4" creationId="{0DBC4DB0-3205-B3E3-9E93-75D700C249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16E4342A-2125-4048-AD29-B45759BD7A2F}" type="datetimeFigureOut">
              <a:rPr lang="en-US" smtClean="0"/>
              <a:t>5/21/2024</a:t>
            </a:fld>
            <a:endParaRPr lang="en-US" dirty="0"/>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0DDD0031-3298-48FA-AE7B-D6FC554661B1}" type="slidenum">
              <a:rPr lang="en-US" smtClean="0"/>
              <a:t>‹#›</a:t>
            </a:fld>
            <a:endParaRPr lang="en-US" dirty="0"/>
          </a:p>
        </p:txBody>
      </p:sp>
    </p:spTree>
    <p:extLst>
      <p:ext uri="{BB962C8B-B14F-4D97-AF65-F5344CB8AC3E}">
        <p14:creationId xmlns:p14="http://schemas.microsoft.com/office/powerpoint/2010/main" val="153194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mazon.com/exec/obidos/ASIN/0440508274/ref=nosim/innovationtoo-2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Mind_mapping" TargetMode="External"/><Relationship Id="rId7" Type="http://schemas.openxmlformats.org/officeDocument/2006/relationships/hyperlink" Target="https://en.wikipedia.org/wiki/Concept_map"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Joseph_D._Novak" TargetMode="External"/><Relationship Id="rId5" Type="http://schemas.openxmlformats.org/officeDocument/2006/relationships/hyperlink" Target="https://en.wikipedia.org/wiki/Albert_Einstein" TargetMode="External"/><Relationship Id="rId4" Type="http://schemas.openxmlformats.org/officeDocument/2006/relationships/hyperlink" Target="https://en.wikipedia.org/wiki/Leonardo_da_Vinci"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mazon.com/gp/product/006254490X/ref=ppx_yo_dt_b_asin_title_o00_s00?ie=UTF8&amp;psc=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indmappingsoftwareblog.com/tag/mind-ma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This one-session course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a:effectLst/>
                <a:latin typeface="Calibri" panose="020F0502020204030204" pitchFamily="34" charset="0"/>
                <a:ea typeface="Times New Roman" panose="02020603050405020304" pitchFamily="18" charset="0"/>
                <a:cs typeface="Times New Roman" panose="02020603050405020304" pitchFamily="18" charset="0"/>
              </a:rPr>
              <a:t>will teach you how to think through and organize for almost any problem or project facing you (and yours). The philosophy behind this skill is that we must switch off the linear, rigid, self-criticizing left brain and stay only in right brain to most effectively come up with ideas. These Ideas are organized in a big messy diagram, and from there, refined to suit your needs.</a:t>
            </a:r>
          </a:p>
          <a:p>
            <a:pPr algn="l"/>
            <a:endParaRPr lang="en-US" dirty="0">
              <a:solidFill>
                <a:srgbClr val="565959"/>
              </a:solidFill>
              <a:highlight>
                <a:srgbClr val="FFFFFF"/>
              </a:highlight>
              <a:latin typeface="Amazon Ember"/>
            </a:endParaRPr>
          </a:p>
          <a:p>
            <a:pPr algn="l"/>
            <a:endParaRPr lang="en-US" dirty="0">
              <a:solidFill>
                <a:srgbClr val="565959"/>
              </a:solidFill>
              <a:highlight>
                <a:srgbClr val="FFFFFF"/>
              </a:highlight>
              <a:latin typeface="Amazon Ember"/>
            </a:endParaRPr>
          </a:p>
          <a:p>
            <a:pPr algn="l"/>
            <a:r>
              <a:rPr lang="en-US" b="0" i="0" dirty="0">
                <a:solidFill>
                  <a:srgbClr val="565959"/>
                </a:solidFill>
                <a:effectLst/>
                <a:highlight>
                  <a:srgbClr val="FFFFFF"/>
                </a:highlight>
                <a:latin typeface="Amazon Ember"/>
              </a:rPr>
              <a:t>Mind-mapping is about staying in right brain for as long as possible, to get the creative juices flowing until the point of silliness.  Our left brains are all too eager to bust in from the sidelines and tell us that was a stupid idea we just wrote down, as they jump in so readily when we’re writing and tell us we have a grammatical or spelling error in what we just wrote. The left brain gets its chance when the Mind-mapping is done, as I’ll explain.</a:t>
            </a:r>
          </a:p>
          <a:p>
            <a:pPr algn="l"/>
            <a:endParaRPr lang="en-US" dirty="0">
              <a:solidFill>
                <a:srgbClr val="565959"/>
              </a:solidFill>
              <a:highlight>
                <a:srgbClr val="FFFFFF"/>
              </a:highlight>
              <a:latin typeface="Amazon Ember"/>
            </a:endParaRPr>
          </a:p>
          <a:p>
            <a:pPr algn="l"/>
            <a:r>
              <a:rPr lang="en-US" b="0" i="0" dirty="0">
                <a:solidFill>
                  <a:srgbClr val="565959"/>
                </a:solidFill>
                <a:effectLst/>
                <a:highlight>
                  <a:srgbClr val="FFFFFF"/>
                </a:highlight>
                <a:latin typeface="Amazon Ember"/>
              </a:rPr>
              <a:t>A lot of high achievers have really well-developed left brains – it’s our default mode. Can we achieve more by developing out right brains?</a:t>
            </a:r>
            <a:endParaRPr lang="en-US" b="0" i="0" dirty="0">
              <a:solidFill>
                <a:srgbClr val="0F1111"/>
              </a:solidFill>
              <a:effectLst/>
              <a:highlight>
                <a:srgbClr val="FFFFFF"/>
              </a:highlight>
              <a:latin typeface="Amazon Ember"/>
            </a:endParaRPr>
          </a:p>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1</a:t>
            </a:fld>
            <a:endParaRPr lang="en-US" dirty="0"/>
          </a:p>
        </p:txBody>
      </p:sp>
    </p:spTree>
    <p:extLst>
      <p:ext uri="{BB962C8B-B14F-4D97-AF65-F5344CB8AC3E}">
        <p14:creationId xmlns:p14="http://schemas.microsoft.com/office/powerpoint/2010/main" val="427358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10</a:t>
            </a:fld>
            <a:endParaRPr lang="en-US" dirty="0"/>
          </a:p>
        </p:txBody>
      </p:sp>
    </p:spTree>
    <p:extLst>
      <p:ext uri="{BB962C8B-B14F-4D97-AF65-F5344CB8AC3E}">
        <p14:creationId xmlns:p14="http://schemas.microsoft.com/office/powerpoint/2010/main" val="36511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CAPS ARE THE LIST THAT WAS IN THE CLASS OUTLINE. The lowercase are new topics.  We can play around with adding more…..</a:t>
            </a:r>
          </a:p>
          <a:p>
            <a:endParaRPr lang="en-US" dirty="0"/>
          </a:p>
          <a:p>
            <a:r>
              <a:rPr lang="en-US" dirty="0"/>
              <a:t>But my own conclusion is that pen and paper are quicker and more intuitive.</a:t>
            </a:r>
          </a:p>
        </p:txBody>
      </p:sp>
      <p:sp>
        <p:nvSpPr>
          <p:cNvPr id="4" name="Slide Number Placeholder 3"/>
          <p:cNvSpPr>
            <a:spLocks noGrp="1"/>
          </p:cNvSpPr>
          <p:nvPr>
            <p:ph type="sldNum" sz="quarter" idx="5"/>
          </p:nvPr>
        </p:nvSpPr>
        <p:spPr/>
        <p:txBody>
          <a:bodyPr/>
          <a:lstStyle/>
          <a:p>
            <a:fld id="{0DDD0031-3298-48FA-AE7B-D6FC554661B1}" type="slidenum">
              <a:rPr lang="en-US" smtClean="0"/>
              <a:t>11</a:t>
            </a:fld>
            <a:endParaRPr lang="en-US" dirty="0"/>
          </a:p>
        </p:txBody>
      </p:sp>
    </p:spTree>
    <p:extLst>
      <p:ext uri="{BB962C8B-B14F-4D97-AF65-F5344CB8AC3E}">
        <p14:creationId xmlns:p14="http://schemas.microsoft.com/office/powerpoint/2010/main" val="246159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12</a:t>
            </a:fld>
            <a:endParaRPr lang="en-US" dirty="0"/>
          </a:p>
        </p:txBody>
      </p:sp>
    </p:spTree>
    <p:extLst>
      <p:ext uri="{BB962C8B-B14F-4D97-AF65-F5344CB8AC3E}">
        <p14:creationId xmlns:p14="http://schemas.microsoft.com/office/powerpoint/2010/main" val="369903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13</a:t>
            </a:fld>
            <a:endParaRPr lang="en-US" dirty="0"/>
          </a:p>
        </p:txBody>
      </p:sp>
    </p:spTree>
    <p:extLst>
      <p:ext uri="{BB962C8B-B14F-4D97-AF65-F5344CB8AC3E}">
        <p14:creationId xmlns:p14="http://schemas.microsoft.com/office/powerpoint/2010/main" val="151583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14</a:t>
            </a:fld>
            <a:endParaRPr lang="en-US" dirty="0"/>
          </a:p>
        </p:txBody>
      </p:sp>
    </p:spTree>
    <p:extLst>
      <p:ext uri="{BB962C8B-B14F-4D97-AF65-F5344CB8AC3E}">
        <p14:creationId xmlns:p14="http://schemas.microsoft.com/office/powerpoint/2010/main" val="1956185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15</a:t>
            </a:fld>
            <a:endParaRPr lang="en-US" dirty="0"/>
          </a:p>
        </p:txBody>
      </p:sp>
    </p:spTree>
    <p:extLst>
      <p:ext uri="{BB962C8B-B14F-4D97-AF65-F5344CB8AC3E}">
        <p14:creationId xmlns:p14="http://schemas.microsoft.com/office/powerpoint/2010/main" val="98974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16</a:t>
            </a:fld>
            <a:endParaRPr lang="en-US" dirty="0"/>
          </a:p>
        </p:txBody>
      </p:sp>
    </p:spTree>
    <p:extLst>
      <p:ext uri="{BB962C8B-B14F-4D97-AF65-F5344CB8AC3E}">
        <p14:creationId xmlns:p14="http://schemas.microsoft.com/office/powerpoint/2010/main" val="28233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17</a:t>
            </a:fld>
            <a:endParaRPr lang="en-US" dirty="0"/>
          </a:p>
        </p:txBody>
      </p:sp>
    </p:spTree>
    <p:extLst>
      <p:ext uri="{BB962C8B-B14F-4D97-AF65-F5344CB8AC3E}">
        <p14:creationId xmlns:p14="http://schemas.microsoft.com/office/powerpoint/2010/main" val="2473411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18</a:t>
            </a:fld>
            <a:endParaRPr lang="en-US" dirty="0"/>
          </a:p>
        </p:txBody>
      </p:sp>
    </p:spTree>
    <p:extLst>
      <p:ext uri="{BB962C8B-B14F-4D97-AF65-F5344CB8AC3E}">
        <p14:creationId xmlns:p14="http://schemas.microsoft.com/office/powerpoint/2010/main" val="3253981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WE’LL DO THIS IN ZOOM WHITEBOARD</a:t>
            </a:r>
          </a:p>
        </p:txBody>
      </p:sp>
      <p:sp>
        <p:nvSpPr>
          <p:cNvPr id="4" name="Slide Number Placeholder 3"/>
          <p:cNvSpPr>
            <a:spLocks noGrp="1"/>
          </p:cNvSpPr>
          <p:nvPr>
            <p:ph type="sldNum" sz="quarter" idx="5"/>
          </p:nvPr>
        </p:nvSpPr>
        <p:spPr/>
        <p:txBody>
          <a:bodyPr/>
          <a:lstStyle/>
          <a:p>
            <a:fld id="{0DDD0031-3298-48FA-AE7B-D6FC554661B1}" type="slidenum">
              <a:rPr lang="en-US" smtClean="0"/>
              <a:t>19</a:t>
            </a:fld>
            <a:endParaRPr lang="en-US" dirty="0"/>
          </a:p>
        </p:txBody>
      </p:sp>
    </p:spTree>
    <p:extLst>
      <p:ext uri="{BB962C8B-B14F-4D97-AF65-F5344CB8AC3E}">
        <p14:creationId xmlns:p14="http://schemas.microsoft.com/office/powerpoint/2010/main" val="390325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 BBC.</a:t>
            </a:r>
          </a:p>
          <a:p>
            <a:endParaRPr lang="en-US" dirty="0"/>
          </a:p>
          <a:p>
            <a:r>
              <a:rPr lang="en-US" dirty="0"/>
              <a:t>Michael Gelb:</a:t>
            </a:r>
          </a:p>
          <a:p>
            <a:endParaRPr lang="en-US" dirty="0"/>
          </a:p>
          <a:p>
            <a:r>
              <a:rPr lang="en-US" sz="1200" i="1" dirty="0">
                <a:solidFill>
                  <a:srgbClr val="000000"/>
                </a:solidFill>
                <a:effectLst/>
                <a:highlight>
                  <a:srgbClr val="FFFFFF"/>
                </a:highlight>
              </a:rPr>
              <a:t>“Although valuable as a tool for presenting ideas and a formal, orderly fashion, </a:t>
            </a:r>
            <a:r>
              <a:rPr lang="en-US" sz="1200" b="1" i="1" dirty="0">
                <a:solidFill>
                  <a:srgbClr val="000000"/>
                </a:solidFill>
                <a:effectLst/>
                <a:highlight>
                  <a:srgbClr val="FFFFFF"/>
                </a:highlight>
              </a:rPr>
              <a:t>outlining is useful only after the real thinking has been done</a:t>
            </a:r>
            <a:r>
              <a:rPr lang="en-US" sz="1200" i="1" dirty="0">
                <a:solidFill>
                  <a:srgbClr val="000000"/>
                </a:solidFill>
                <a:effectLst/>
                <a:highlight>
                  <a:srgbClr val="FFFFFF"/>
                </a:highlight>
              </a:rPr>
              <a:t>. If you try to generate your ideas by outlining, you’ll find that it slows you down and stifles your freedom of thought. It is just plain illogical to try to organize your ideas before you generate them.</a:t>
            </a:r>
          </a:p>
          <a:p>
            <a:endParaRPr lang="en-US" sz="1200" dirty="0">
              <a:solidFill>
                <a:srgbClr val="000000"/>
              </a:solidFill>
              <a:effectLst/>
              <a:highlight>
                <a:srgbClr val="FFFFFF"/>
              </a:highlight>
            </a:endParaRPr>
          </a:p>
          <a:p>
            <a:r>
              <a:rPr lang="en-US" sz="1200" i="1" dirty="0">
                <a:solidFill>
                  <a:srgbClr val="000000"/>
                </a:solidFill>
                <a:effectLst/>
                <a:highlight>
                  <a:srgbClr val="FFFFFF"/>
                </a:highlight>
              </a:rPr>
              <a:t>Moreover, outlining and other linear notetaking systems exclude your brain’s capacity for color, dimension, synthesis, rhythm and image. By imposing one color and one form, outlining guarantees monotony. Outlining uses only half your mind, and a half a mind is a terrible thing to waste.</a:t>
            </a:r>
          </a:p>
          <a:p>
            <a:endParaRPr lang="en-US" sz="1200" dirty="0">
              <a:solidFill>
                <a:srgbClr val="000000"/>
              </a:solidFill>
              <a:effectLst/>
              <a:highlight>
                <a:srgbClr val="FFFFFF"/>
              </a:highlight>
            </a:endParaRPr>
          </a:p>
          <a:p>
            <a:r>
              <a:rPr lang="en-US" sz="1200" i="1" dirty="0">
                <a:solidFill>
                  <a:srgbClr val="000000"/>
                </a:solidFill>
                <a:effectLst/>
                <a:highlight>
                  <a:srgbClr val="FFFFFF"/>
                </a:highlight>
              </a:rPr>
              <a:t>Mind-mapping frees you from the tyranny of premature organization, which stifles your generation of ideas. Mind mapping liberates your conceptual powers by balancing generation and organization while encouraging the full range of mental expression.”</a:t>
            </a:r>
            <a:endParaRPr lang="en-US" sz="1200" dirty="0">
              <a:solidFill>
                <a:srgbClr val="000000"/>
              </a:solidFill>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2</a:t>
            </a:fld>
            <a:endParaRPr lang="en-US" dirty="0"/>
          </a:p>
        </p:txBody>
      </p:sp>
    </p:spTree>
    <p:extLst>
      <p:ext uri="{BB962C8B-B14F-4D97-AF65-F5344CB8AC3E}">
        <p14:creationId xmlns:p14="http://schemas.microsoft.com/office/powerpoint/2010/main" val="3788141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start with the big question – chronological or theme-based. I think it will be more interesting if theme-based.  Once you feel you have all the themes on the mindmap, take another color and mark the order you want to tackle them in,</a:t>
            </a:r>
          </a:p>
          <a:p>
            <a:endParaRPr lang="en-US" dirty="0"/>
          </a:p>
          <a:p>
            <a:r>
              <a:rPr lang="en-US" dirty="0"/>
              <a:t>This is how the right-brain mind-map process switches over into the left-brain outlining or listing process. As you start to write, more ideas may come; park them in the correct (or new) places on the mindmap and stick to the part you were writing.</a:t>
            </a:r>
          </a:p>
          <a:p>
            <a:endParaRPr lang="en-US" dirty="0"/>
          </a:p>
          <a:p>
            <a:r>
              <a:rPr lang="en-US" dirty="0"/>
              <a:t>A right-brain writing trick from Ernest Hemingway: always stop for the day in the middle of an idea. Today you can even note that next thought in your doc without fleshing it out.  Then when you start up again, this will help your creative juices to flow.</a:t>
            </a:r>
          </a:p>
          <a:p>
            <a:endParaRPr lang="en-US" dirty="0"/>
          </a:p>
          <a:p>
            <a:r>
              <a:rPr lang="en-US" dirty="0"/>
              <a:t>Another trick I’ve found useful is not to run spellcheck but leave it for when I start up again. Doing that task seems to wake my brain up.</a:t>
            </a:r>
          </a:p>
          <a:p>
            <a:endParaRPr lang="en-US" dirty="0"/>
          </a:p>
          <a:p>
            <a:r>
              <a:rPr lang="en-US" dirty="0"/>
              <a:t>But mind-mapping isn’t just about writing; it’s about getting ready to tackle any challenge.  THE END</a:t>
            </a:r>
          </a:p>
        </p:txBody>
      </p:sp>
      <p:sp>
        <p:nvSpPr>
          <p:cNvPr id="4" name="Slide Number Placeholder 3"/>
          <p:cNvSpPr>
            <a:spLocks noGrp="1"/>
          </p:cNvSpPr>
          <p:nvPr>
            <p:ph type="sldNum" sz="quarter" idx="5"/>
          </p:nvPr>
        </p:nvSpPr>
        <p:spPr/>
        <p:txBody>
          <a:bodyPr/>
          <a:lstStyle/>
          <a:p>
            <a:fld id="{0DDD0031-3298-48FA-AE7B-D6FC554661B1}" type="slidenum">
              <a:rPr lang="en-US" smtClean="0"/>
              <a:t>20</a:t>
            </a:fld>
            <a:endParaRPr lang="en-US" dirty="0"/>
          </a:p>
        </p:txBody>
      </p:sp>
    </p:spTree>
    <p:extLst>
      <p:ext uri="{BB962C8B-B14F-4D97-AF65-F5344CB8AC3E}">
        <p14:creationId xmlns:p14="http://schemas.microsoft.com/office/powerpoint/2010/main" val="336965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highlight>
                  <a:srgbClr val="FFFFFF"/>
                </a:highlight>
              </a:rPr>
              <a:t>Creativity expert Michael Gelb has devoted an entire book to unraveling the key principles that Leonardo da Vinci followed in his richly creative life – </a:t>
            </a:r>
            <a:r>
              <a:rPr lang="en-US" i="1" u="none" strike="noStrike" dirty="0">
                <a:solidFill>
                  <a:srgbClr val="3175B2"/>
                </a:solidFill>
                <a:effectLst/>
                <a:highlight>
                  <a:srgbClr val="FFFFFF"/>
                </a:highlight>
                <a:hlinkClick r:id="rId3"/>
              </a:rPr>
              <a:t>How to Think Like Leonardo da Vinci</a:t>
            </a:r>
            <a:r>
              <a:rPr lang="en-US" dirty="0">
                <a:solidFill>
                  <a:srgbClr val="000000"/>
                </a:solidFill>
                <a:effectLst/>
                <a:highlight>
                  <a:srgbClr val="FFFFFF"/>
                </a:highlight>
              </a:rPr>
              <a:t> – and has translated them into practical steps that we can use today to be more creative. </a:t>
            </a:r>
          </a:p>
          <a:p>
            <a:endParaRPr lang="en-US" dirty="0">
              <a:solidFill>
                <a:srgbClr val="000000"/>
              </a:solidFill>
              <a:highlight>
                <a:srgbClr val="FFFFFF"/>
              </a:highlight>
            </a:endParaRPr>
          </a:p>
          <a:p>
            <a:r>
              <a:rPr lang="en-US" dirty="0">
                <a:solidFill>
                  <a:srgbClr val="000000"/>
                </a:solidFill>
                <a:effectLst/>
                <a:highlight>
                  <a:srgbClr val="FFFFFF"/>
                </a:highlight>
              </a:rPr>
              <a:t>One of these principles is da Vinci’s proclivity for visual thinking. In this fascinating book, Gelb points out that the notetaking styles of many of history’s greatest brains – such as Charles Darwin, Michelangelo, Mark Twain and Leonardo da Vinci – feature a branching, organic structure compliment by lots of sketches, creative doodles and keywords. This, in turn, leads the author into an interesting discussion of mind mapping and the advantages that it has over hierarchical outlining.</a:t>
            </a:r>
          </a:p>
          <a:p>
            <a:endParaRPr lang="en-US" sz="1000" dirty="0">
              <a:solidFill>
                <a:srgbClr val="000000"/>
              </a:solidFill>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3</a:t>
            </a:fld>
            <a:endParaRPr lang="en-US" dirty="0"/>
          </a:p>
        </p:txBody>
      </p:sp>
    </p:spTree>
    <p:extLst>
      <p:ext uri="{BB962C8B-B14F-4D97-AF65-F5344CB8AC3E}">
        <p14:creationId xmlns:p14="http://schemas.microsoft.com/office/powerpoint/2010/main" val="399470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dirty="0"/>
              <a:t>Wikipedia says: </a:t>
            </a:r>
            <a:r>
              <a:rPr lang="en-US" sz="1800" b="1" dirty="0">
                <a:solidFill>
                  <a:srgbClr val="202122"/>
                </a:solidFill>
                <a:effectLst/>
                <a:highlight>
                  <a:srgbClr val="FFFFFF"/>
                </a:highlight>
                <a:latin typeface="Arial" panose="020B0604020202020204" pitchFamily="34" charset="0"/>
                <a:ea typeface="Times New Roman" panose="02020603050405020304" pitchFamily="18" charset="0"/>
              </a:rPr>
              <a:t>Anthony Peter "Tony" Buzan (</a:t>
            </a:r>
            <a:r>
              <a:rPr lang="en-US" sz="1800" dirty="0">
                <a:solidFill>
                  <a:srgbClr val="202122"/>
                </a:solidFill>
                <a:effectLst/>
                <a:highlight>
                  <a:srgbClr val="FFFFFF"/>
                </a:highlight>
                <a:latin typeface="Arial" panose="020B0604020202020204" pitchFamily="34" charset="0"/>
                <a:ea typeface="Times New Roman" panose="02020603050405020304" pitchFamily="18" charset="0"/>
              </a:rPr>
              <a:t>2 June 1942 – 13 April 2019) was an English author and educational consultant.</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lgn="l">
              <a:spcBef>
                <a:spcPts val="600"/>
              </a:spcBef>
              <a:spcAft>
                <a:spcPts val="0"/>
              </a:spcAft>
            </a:pPr>
            <a:r>
              <a:rPr lang="en-US" sz="1800" dirty="0">
                <a:solidFill>
                  <a:srgbClr val="202122"/>
                </a:solidFill>
                <a:effectLst/>
                <a:highlight>
                  <a:srgbClr val="FFFFFF"/>
                </a:highlight>
                <a:latin typeface="Arial" panose="020B0604020202020204" pitchFamily="34" charset="0"/>
                <a:ea typeface="Times New Roman" panose="02020603050405020304" pitchFamily="18" charset="0"/>
              </a:rPr>
              <a:t>Buzan popularized the idea of mental literacy, radiant thinking, and a technique called </a:t>
            </a:r>
            <a:r>
              <a:rPr lang="en-US" sz="1800" u="sng" dirty="0">
                <a:solidFill>
                  <a:srgbClr val="3366CC"/>
                </a:solidFill>
                <a:effectLst/>
                <a:highlight>
                  <a:srgbClr val="FFFFFF"/>
                </a:highlight>
                <a:latin typeface="Arial" panose="020B0604020202020204" pitchFamily="34" charset="0"/>
                <a:ea typeface="Times New Roman" panose="02020603050405020304" pitchFamily="18" charset="0"/>
                <a:hlinkClick r:id="rId3" tooltip="Mind mapping"/>
              </a:rPr>
              <a:t>mind mapping</a:t>
            </a:r>
            <a:r>
              <a:rPr lang="en-US" sz="1800" dirty="0">
                <a:solidFill>
                  <a:srgbClr val="202122"/>
                </a:solidFill>
                <a:effectLst/>
                <a:highlight>
                  <a:srgbClr val="FFFFFF"/>
                </a:highlight>
                <a:latin typeface="Arial" panose="020B0604020202020204" pitchFamily="34" charset="0"/>
                <a:ea typeface="Times New Roman" panose="02020603050405020304" pitchFamily="18" charset="0"/>
              </a:rPr>
              <a:t>, inspired by techniques used by </a:t>
            </a:r>
            <a:r>
              <a:rPr lang="en-US" sz="1800" u="sng" dirty="0">
                <a:solidFill>
                  <a:srgbClr val="3366CC"/>
                </a:solidFill>
                <a:effectLst/>
                <a:highlight>
                  <a:srgbClr val="FFFFFF"/>
                </a:highlight>
                <a:latin typeface="Arial" panose="020B0604020202020204" pitchFamily="34" charset="0"/>
                <a:ea typeface="Times New Roman" panose="02020603050405020304" pitchFamily="18" charset="0"/>
                <a:hlinkClick r:id="rId4" tooltip="Leonardo da Vinci"/>
              </a:rPr>
              <a:t>Leonardo da Vinci</a:t>
            </a:r>
            <a:r>
              <a:rPr lang="en-US" sz="1800" dirty="0">
                <a:solidFill>
                  <a:srgbClr val="202122"/>
                </a:solidFill>
                <a:effectLst/>
                <a:highlight>
                  <a:srgbClr val="FFFFFF"/>
                </a:highlight>
                <a:latin typeface="Arial" panose="020B0604020202020204" pitchFamily="34" charset="0"/>
                <a:ea typeface="Times New Roman" panose="02020603050405020304" pitchFamily="18" charset="0"/>
              </a:rPr>
              <a:t>, </a:t>
            </a:r>
            <a:r>
              <a:rPr lang="en-US" sz="1800" u="sng" dirty="0">
                <a:solidFill>
                  <a:srgbClr val="3366CC"/>
                </a:solidFill>
                <a:effectLst/>
                <a:highlight>
                  <a:srgbClr val="FFFFFF"/>
                </a:highlight>
                <a:latin typeface="Arial" panose="020B0604020202020204" pitchFamily="34" charset="0"/>
                <a:ea typeface="Times New Roman" panose="02020603050405020304" pitchFamily="18" charset="0"/>
                <a:hlinkClick r:id="rId5" tooltip="Albert Einstein"/>
              </a:rPr>
              <a:t>Albert Einstein</a:t>
            </a:r>
            <a:r>
              <a:rPr lang="en-US" sz="1800" dirty="0">
                <a:solidFill>
                  <a:srgbClr val="202122"/>
                </a:solidFill>
                <a:effectLst/>
                <a:highlight>
                  <a:srgbClr val="FFFFFF"/>
                </a:highlight>
                <a:latin typeface="Arial" panose="020B0604020202020204" pitchFamily="34" charset="0"/>
                <a:ea typeface="Times New Roman" panose="02020603050405020304" pitchFamily="18" charset="0"/>
              </a:rPr>
              <a:t>, and </a:t>
            </a:r>
            <a:r>
              <a:rPr lang="en-US" sz="1800" u="sng" dirty="0">
                <a:solidFill>
                  <a:srgbClr val="3366CC"/>
                </a:solidFill>
                <a:effectLst/>
                <a:highlight>
                  <a:srgbClr val="FFFFFF"/>
                </a:highlight>
                <a:latin typeface="Arial" panose="020B0604020202020204" pitchFamily="34" charset="0"/>
                <a:ea typeface="Times New Roman" panose="02020603050405020304" pitchFamily="18" charset="0"/>
                <a:hlinkClick r:id="rId6" tooltip="Joseph D. Novak"/>
              </a:rPr>
              <a:t>Joseph D. Novak</a:t>
            </a:r>
            <a:r>
              <a:rPr lang="en-US" sz="1800" dirty="0">
                <a:solidFill>
                  <a:srgbClr val="202122"/>
                </a:solidFill>
                <a:effectLst/>
                <a:highlight>
                  <a:srgbClr val="FFFFFF"/>
                </a:highlight>
                <a:latin typeface="Arial" panose="020B0604020202020204" pitchFamily="34" charset="0"/>
                <a:ea typeface="Times New Roman" panose="02020603050405020304" pitchFamily="18" charset="0"/>
              </a:rPr>
              <a:t>'s "</a:t>
            </a:r>
            <a:r>
              <a:rPr lang="en-US" sz="1800" u="sng" dirty="0">
                <a:solidFill>
                  <a:srgbClr val="3366CC"/>
                </a:solidFill>
                <a:effectLst/>
                <a:highlight>
                  <a:srgbClr val="FFFFFF"/>
                </a:highlight>
                <a:latin typeface="Arial" panose="020B0604020202020204" pitchFamily="34" charset="0"/>
                <a:ea typeface="Times New Roman" panose="02020603050405020304" pitchFamily="18" charset="0"/>
                <a:hlinkClick r:id="rId7" tooltip="Concept map"/>
              </a:rPr>
              <a:t>concept mapping</a:t>
            </a:r>
            <a:r>
              <a:rPr lang="en-US" sz="1800" dirty="0">
                <a:solidFill>
                  <a:srgbClr val="202122"/>
                </a:solidFill>
                <a:effectLst/>
                <a:highlight>
                  <a:srgbClr val="FFFFFF"/>
                </a:highlight>
                <a:latin typeface="Arial" panose="020B0604020202020204" pitchFamily="34" charset="0"/>
                <a:ea typeface="Times New Roman" panose="02020603050405020304" pitchFamily="18" charset="0"/>
              </a:rPr>
              <a:t>" techniques. </a:t>
            </a:r>
          </a:p>
          <a:p>
            <a:pPr marL="0" marR="0" algn="l">
              <a:spcBef>
                <a:spcPts val="600"/>
              </a:spcBef>
              <a:spcAft>
                <a:spcPts val="0"/>
              </a:spcAft>
            </a:pPr>
            <a:endParaRPr lang="en-US" sz="1800" dirty="0">
              <a:solidFill>
                <a:srgbClr val="202122"/>
              </a:solidFill>
              <a:highlight>
                <a:srgbClr val="FFFFFF"/>
              </a:highlight>
              <a:latin typeface="Arial" panose="020B0604020202020204" pitchFamily="34" charset="0"/>
              <a:ea typeface="Times New Roman" panose="02020603050405020304" pitchFamily="18" charset="0"/>
            </a:endParaRPr>
          </a:p>
          <a:p>
            <a:r>
              <a:rPr lang="en-US" sz="1800" dirty="0"/>
              <a:t>He has written numerous books. But IMHO you don’t need a book at all.</a:t>
            </a:r>
          </a:p>
          <a:p>
            <a:endParaRPr lang="en-US" sz="1800" dirty="0"/>
          </a:p>
          <a:p>
            <a:pPr marL="0" marR="0" algn="l">
              <a:spcBef>
                <a:spcPts val="600"/>
              </a:spcBef>
              <a:spcAft>
                <a:spcPts val="0"/>
              </a:spcAft>
            </a:pP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lnSpc>
                <a:spcPct val="115000"/>
              </a:lnSpc>
              <a:spcBef>
                <a:spcPts val="0"/>
              </a:spcBef>
              <a:spcAft>
                <a:spcPts val="800"/>
              </a:spcAft>
            </a:pPr>
            <a:r>
              <a:rPr lang="en-US" sz="1800" kern="100" dirty="0">
                <a:effectLst/>
                <a:latin typeface="Georgia" panose="02040502050405020303" pitchFamily="18"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4</a:t>
            </a:fld>
            <a:endParaRPr lang="en-US" dirty="0"/>
          </a:p>
        </p:txBody>
      </p:sp>
    </p:spTree>
    <p:extLst>
      <p:ext uri="{BB962C8B-B14F-4D97-AF65-F5344CB8AC3E}">
        <p14:creationId xmlns:p14="http://schemas.microsoft.com/office/powerpoint/2010/main" val="243954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0" i="0" u="sng" dirty="0">
                <a:solidFill>
                  <a:srgbClr val="C7511F"/>
                </a:solidFill>
                <a:effectLst/>
                <a:highlight>
                  <a:srgbClr val="FFFFFF"/>
                </a:highlight>
                <a:latin typeface="Amazon Ember"/>
                <a:hlinkClick r:id="rId3"/>
              </a:rPr>
              <a:t>Writing on Both Sides of the Brain: Breakthrough Techniques for People Who Write</a:t>
            </a:r>
            <a:endParaRPr lang="en-US" sz="2000" b="0" i="0" dirty="0">
              <a:solidFill>
                <a:srgbClr val="0F1111"/>
              </a:solidFill>
              <a:effectLst/>
              <a:highlight>
                <a:srgbClr val="FFFFFF"/>
              </a:highlight>
              <a:latin typeface="Amazon Ember"/>
            </a:endParaRPr>
          </a:p>
          <a:p>
            <a:pPr algn="l"/>
            <a:r>
              <a:rPr lang="en-US" sz="2000" b="0" i="0" dirty="0">
                <a:solidFill>
                  <a:srgbClr val="0F1111"/>
                </a:solidFill>
                <a:effectLst/>
                <a:highlight>
                  <a:srgbClr val="FFFFFF"/>
                </a:highlight>
                <a:latin typeface="Amazon Ember"/>
              </a:rPr>
              <a:t>Klauser, Henriette A.</a:t>
            </a:r>
          </a:p>
          <a:p>
            <a:pPr marL="0" indent="0" algn="l">
              <a:buNone/>
            </a:pPr>
            <a:endParaRPr lang="en-US" sz="2000" dirty="0">
              <a:solidFill>
                <a:srgbClr val="0F1111"/>
              </a:solidFill>
              <a:highlight>
                <a:srgbClr val="FFFFFF"/>
              </a:highlight>
              <a:latin typeface="Amazon Ember"/>
            </a:endParaRPr>
          </a:p>
          <a:p>
            <a:pPr marL="0" indent="0" algn="l">
              <a:buNone/>
            </a:pPr>
            <a:r>
              <a:rPr lang="en-US" sz="1800" dirty="0">
                <a:solidFill>
                  <a:srgbClr val="0F1111"/>
                </a:solidFill>
                <a:highlight>
                  <a:srgbClr val="FFFFFF"/>
                </a:highlight>
                <a:latin typeface="Amazon Ember"/>
              </a:rPr>
              <a:t>WE EXHAUST OURSELVES BY SHIFTING FROM RIGHT BRAIN TO LEFT TO RIGHT AGAIN TOO MANY TIMES IN A FEW MINUTES. This book is old and is specifically for writers. She explains that it’s not just that we self-criticize, a negative activity, but that we flip-flop too fast.  The brain works better when you don’t make it shift gears so much. </a:t>
            </a:r>
          </a:p>
          <a:p>
            <a:pPr marL="0" indent="0" algn="l">
              <a:buNone/>
            </a:pPr>
            <a:r>
              <a:rPr lang="en-US" sz="1800" b="0" i="0" dirty="0">
                <a:solidFill>
                  <a:srgbClr val="0F1111"/>
                </a:solidFill>
                <a:effectLst/>
                <a:highlight>
                  <a:srgbClr val="FFFFFF"/>
                </a:highlight>
                <a:latin typeface="Amazon Ember"/>
              </a:rPr>
              <a:t>Sticking to, in this case, the creative right side, is part of the recipe for getting the best out of our thinking.</a:t>
            </a:r>
          </a:p>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5</a:t>
            </a:fld>
            <a:endParaRPr lang="en-US" dirty="0"/>
          </a:p>
        </p:txBody>
      </p:sp>
    </p:spTree>
    <p:extLst>
      <p:ext uri="{BB962C8B-B14F-4D97-AF65-F5344CB8AC3E}">
        <p14:creationId xmlns:p14="http://schemas.microsoft.com/office/powerpoint/2010/main" val="286575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0273" y="4560888"/>
            <a:ext cx="5681980" cy="3558570"/>
          </a:xfrm>
        </p:spPr>
        <p:txBody>
          <a:bodyPr/>
          <a:lstStyle/>
          <a:p>
            <a:r>
              <a:rPr lang="en-US" dirty="0"/>
              <a:t>My bagua-based system became eight areas of life, in no particular order:</a:t>
            </a:r>
          </a:p>
          <a:p>
            <a:endParaRPr lang="en-US" dirty="0"/>
          </a:p>
          <a:p>
            <a:pPr marL="228600" indent="-228600">
              <a:buFont typeface="+mj-lt"/>
              <a:buAutoNum type="arabicPeriod"/>
            </a:pPr>
            <a:r>
              <a:rPr lang="en-US" dirty="0"/>
              <a:t>Spiritual</a:t>
            </a:r>
          </a:p>
          <a:p>
            <a:pPr marL="228600" indent="-228600">
              <a:buFont typeface="+mj-lt"/>
              <a:buAutoNum type="arabicPeriod"/>
            </a:pPr>
            <a:r>
              <a:rPr lang="en-US" dirty="0"/>
              <a:t>Health (actually all things body including grooming, fashion and exercise)</a:t>
            </a:r>
          </a:p>
          <a:p>
            <a:pPr marL="228600" indent="-228600">
              <a:buFont typeface="+mj-lt"/>
              <a:buAutoNum type="arabicPeriod"/>
            </a:pPr>
            <a:r>
              <a:rPr lang="en-US" dirty="0"/>
              <a:t>Home</a:t>
            </a:r>
          </a:p>
          <a:p>
            <a:pPr marL="228600" indent="-228600">
              <a:buFont typeface="+mj-lt"/>
              <a:buAutoNum type="arabicPeriod"/>
            </a:pPr>
            <a:r>
              <a:rPr lang="en-US" dirty="0"/>
              <a:t>Family &amp; friends</a:t>
            </a:r>
          </a:p>
          <a:p>
            <a:pPr marL="228600" indent="-228600">
              <a:buFont typeface="+mj-lt"/>
              <a:buAutoNum type="arabicPeriod"/>
            </a:pPr>
            <a:r>
              <a:rPr lang="en-US" dirty="0"/>
              <a:t>Professional</a:t>
            </a:r>
          </a:p>
          <a:p>
            <a:pPr marL="228600" indent="-228600">
              <a:buFont typeface="+mj-lt"/>
              <a:buAutoNum type="arabicPeriod"/>
            </a:pPr>
            <a:r>
              <a:rPr lang="en-US" dirty="0"/>
              <a:t>Recreation &amp; fun</a:t>
            </a:r>
          </a:p>
          <a:p>
            <a:pPr marL="228600" indent="-228600">
              <a:buFont typeface="+mj-lt"/>
              <a:buAutoNum type="arabicPeriod"/>
            </a:pPr>
            <a:r>
              <a:rPr lang="en-US" dirty="0"/>
              <a:t>Life partner</a:t>
            </a:r>
          </a:p>
          <a:p>
            <a:pPr marL="228600" indent="-228600">
              <a:buFont typeface="+mj-lt"/>
              <a:buAutoNum type="arabicPeriod"/>
            </a:pPr>
            <a:r>
              <a:rPr lang="en-US" dirty="0"/>
              <a:t>Personal business &amp; finance</a:t>
            </a:r>
          </a:p>
        </p:txBody>
      </p:sp>
      <p:sp>
        <p:nvSpPr>
          <p:cNvPr id="4" name="Slide Number Placeholder 3"/>
          <p:cNvSpPr>
            <a:spLocks noGrp="1"/>
          </p:cNvSpPr>
          <p:nvPr>
            <p:ph type="sldNum" sz="quarter" idx="5"/>
          </p:nvPr>
        </p:nvSpPr>
        <p:spPr/>
        <p:txBody>
          <a:bodyPr/>
          <a:lstStyle/>
          <a:p>
            <a:fld id="{0DDD0031-3298-48FA-AE7B-D6FC554661B1}" type="slidenum">
              <a:rPr lang="en-US" smtClean="0"/>
              <a:t>6</a:t>
            </a:fld>
            <a:endParaRPr lang="en-US" dirty="0"/>
          </a:p>
        </p:txBody>
      </p:sp>
    </p:spTree>
    <p:extLst>
      <p:ext uri="{BB962C8B-B14F-4D97-AF65-F5344CB8AC3E}">
        <p14:creationId xmlns:p14="http://schemas.microsoft.com/office/powerpoint/2010/main" val="242526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I’ll hold up the Post-It pad. This of course is “old-school”.</a:t>
            </a:r>
          </a:p>
          <a:p>
            <a:endParaRPr lang="en-US" sz="2800" dirty="0"/>
          </a:p>
          <a:p>
            <a:r>
              <a:rPr lang="en-US" sz="2800" dirty="0"/>
              <a:t>Today AI is getting into the mind-mapping picture; see </a:t>
            </a:r>
            <a:r>
              <a:rPr lang="en-US" sz="2800" dirty="0">
                <a:hlinkClick r:id="rId3"/>
              </a:rPr>
              <a:t>https://mindmappingsoftwareblog.com/tag/mind-map/</a:t>
            </a:r>
            <a:endParaRPr lang="en-US" sz="2800" dirty="0"/>
          </a:p>
          <a:p>
            <a:r>
              <a:rPr lang="en-US" sz="2800" dirty="0"/>
              <a:t> and no doubt many more.</a:t>
            </a:r>
          </a:p>
        </p:txBody>
      </p:sp>
      <p:sp>
        <p:nvSpPr>
          <p:cNvPr id="4" name="Slide Number Placeholder 3"/>
          <p:cNvSpPr>
            <a:spLocks noGrp="1"/>
          </p:cNvSpPr>
          <p:nvPr>
            <p:ph type="sldNum" sz="quarter" idx="5"/>
          </p:nvPr>
        </p:nvSpPr>
        <p:spPr/>
        <p:txBody>
          <a:bodyPr/>
          <a:lstStyle/>
          <a:p>
            <a:fld id="{0DDD0031-3298-48FA-AE7B-D6FC554661B1}" type="slidenum">
              <a:rPr lang="en-US" smtClean="0"/>
              <a:t>7</a:t>
            </a:fld>
            <a:endParaRPr lang="en-US" dirty="0"/>
          </a:p>
        </p:txBody>
      </p:sp>
    </p:spTree>
    <p:extLst>
      <p:ext uri="{BB962C8B-B14F-4D97-AF65-F5344CB8AC3E}">
        <p14:creationId xmlns:p14="http://schemas.microsoft.com/office/powerpoint/2010/main" val="353688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8</a:t>
            </a:fld>
            <a:endParaRPr lang="en-US" dirty="0"/>
          </a:p>
        </p:txBody>
      </p:sp>
    </p:spTree>
    <p:extLst>
      <p:ext uri="{BB962C8B-B14F-4D97-AF65-F5344CB8AC3E}">
        <p14:creationId xmlns:p14="http://schemas.microsoft.com/office/powerpoint/2010/main" val="289192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0031-3298-48FA-AE7B-D6FC554661B1}" type="slidenum">
              <a:rPr lang="en-US" smtClean="0"/>
              <a:t>9</a:t>
            </a:fld>
            <a:endParaRPr lang="en-US" dirty="0"/>
          </a:p>
        </p:txBody>
      </p:sp>
    </p:spTree>
    <p:extLst>
      <p:ext uri="{BB962C8B-B14F-4D97-AF65-F5344CB8AC3E}">
        <p14:creationId xmlns:p14="http://schemas.microsoft.com/office/powerpoint/2010/main" val="64524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5/21/2024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5/21/2024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5/21/2024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5/21/2024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5/21/2024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5/21/2024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5/21/2024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zoom.com/hc/en/article?id=zm_kb&amp;sysparm_article=KB0060766" TargetMode="External"/><Relationship Id="rId7" Type="http://schemas.openxmlformats.org/officeDocument/2006/relationships/hyperlink" Target="https://www.youtube.com/watch?v=y2W2zx9TbDY" TargetMode="External"/><Relationship Id="rId2" Type="http://schemas.openxmlformats.org/officeDocument/2006/relationships/hyperlink" Target="https://support.zoom.com/hc/en/article?id=zm_kb&amp;sysparm_article=KB0059671" TargetMode="External"/><Relationship Id="rId1" Type="http://schemas.openxmlformats.org/officeDocument/2006/relationships/slideLayout" Target="../slideLayouts/slideLayout6.xml"/><Relationship Id="rId6" Type="http://schemas.openxmlformats.org/officeDocument/2006/relationships/hyperlink" Target="https://www.youtube.com/watch?v=2tSTMbI1omA" TargetMode="External"/><Relationship Id="rId5" Type="http://schemas.openxmlformats.org/officeDocument/2006/relationships/hyperlink" Target="https://www.youtube.com/watch?v=jQ4-wrwHAxk" TargetMode="External"/><Relationship Id="rId4" Type="http://schemas.openxmlformats.org/officeDocument/2006/relationships/hyperlink" Target="https://www.google.com/search?q=%22Zoom+Whiteboard+tutorial+site%3Asupport.zoom.us%22&amp;oq=%22Zoom+Whiteboard+tutorial+site%3Asupport.zoom.us%22+&amp;gs_lcrp=EgZjaHJvbWUyBggAEEUYOdIBCTM3NDhqMGoxNagCALACAA&amp;sourceid=chrome&amp;ie=UTF-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BECOMING A MIND-MAPPER</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Rodwell olli may 2024</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952A39-C3C9-AA65-FD1B-65109C353F16}"/>
              </a:ext>
            </a:extLst>
          </p:cNvPr>
          <p:cNvSpPr>
            <a:spLocks noGrp="1"/>
          </p:cNvSpPr>
          <p:nvPr>
            <p:ph type="title"/>
          </p:nvPr>
        </p:nvSpPr>
        <p:spPr/>
        <p:txBody>
          <a:bodyPr>
            <a:normAutofit/>
          </a:bodyPr>
          <a:lstStyle/>
          <a:p>
            <a:r>
              <a:rPr lang="en-US" sz="4400" dirty="0"/>
              <a:t>TOPICS SUGGESTED IN THE CLASS OUTLINE</a:t>
            </a:r>
          </a:p>
        </p:txBody>
      </p:sp>
      <p:sp>
        <p:nvSpPr>
          <p:cNvPr id="6" name="TextBox 5">
            <a:extLst>
              <a:ext uri="{FF2B5EF4-FFF2-40B4-BE49-F238E27FC236}">
                <a16:creationId xmlns:a16="http://schemas.microsoft.com/office/drawing/2014/main" id="{47BAA9F3-180B-9DEB-FE11-B31C22B5AD7E}"/>
              </a:ext>
            </a:extLst>
          </p:cNvPr>
          <p:cNvSpPr txBox="1"/>
          <p:nvPr/>
        </p:nvSpPr>
        <p:spPr>
          <a:xfrm>
            <a:off x="891822" y="1890876"/>
            <a:ext cx="10363200" cy="452431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Writing your memoir (or even your own obituary)</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Planning a more balanced life</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Goal-setting</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How to prepare for a big family gathering</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A game plan for decluttering, or for the “big downsize”</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Grandparents’ strategy for “parenting” those grandkids.</a:t>
            </a:r>
          </a:p>
        </p:txBody>
      </p:sp>
    </p:spTree>
    <p:extLst>
      <p:ext uri="{BB962C8B-B14F-4D97-AF65-F5344CB8AC3E}">
        <p14:creationId xmlns:p14="http://schemas.microsoft.com/office/powerpoint/2010/main" val="265187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542D-8C02-82BF-69E4-754CBB71096B}"/>
              </a:ext>
            </a:extLst>
          </p:cNvPr>
          <p:cNvSpPr>
            <a:spLocks noGrp="1"/>
          </p:cNvSpPr>
          <p:nvPr>
            <p:ph type="title"/>
          </p:nvPr>
        </p:nvSpPr>
        <p:spPr/>
        <p:txBody>
          <a:bodyPr>
            <a:normAutofit/>
          </a:bodyPr>
          <a:lstStyle/>
          <a:p>
            <a:pPr algn="ctr"/>
            <a:r>
              <a:rPr lang="en-US" sz="3600" dirty="0"/>
              <a:t>YOU CAN USE ZOOM TO CREATE A MIND-MAP—BUT IT’S A LEFT BRAIN KINDA PROCESS!</a:t>
            </a:r>
          </a:p>
        </p:txBody>
      </p:sp>
      <p:pic>
        <p:nvPicPr>
          <p:cNvPr id="4" name="C7B5B738-4EE3-4645-8917-B37CB7444D90">
            <a:extLst>
              <a:ext uri="{FF2B5EF4-FFF2-40B4-BE49-F238E27FC236}">
                <a16:creationId xmlns:a16="http://schemas.microsoft.com/office/drawing/2014/main" id="{960FB7A4-DE3D-B40A-7B83-7EB242EB283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1111" y="1830123"/>
            <a:ext cx="9448800" cy="5027877"/>
          </a:xfrm>
          <a:prstGeom prst="rect">
            <a:avLst/>
          </a:prstGeom>
          <a:noFill/>
          <a:ln>
            <a:noFill/>
          </a:ln>
        </p:spPr>
      </p:pic>
    </p:spTree>
    <p:extLst>
      <p:ext uri="{BB962C8B-B14F-4D97-AF65-F5344CB8AC3E}">
        <p14:creationId xmlns:p14="http://schemas.microsoft.com/office/powerpoint/2010/main" val="171444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295E43-1396-2B3A-4688-05CAE54B48AA}"/>
              </a:ext>
            </a:extLst>
          </p:cNvPr>
          <p:cNvPicPr>
            <a:picLocks noChangeAspect="1"/>
          </p:cNvPicPr>
          <p:nvPr/>
        </p:nvPicPr>
        <p:blipFill>
          <a:blip r:embed="rId3"/>
          <a:stretch>
            <a:fillRect/>
          </a:stretch>
        </p:blipFill>
        <p:spPr>
          <a:xfrm>
            <a:off x="-10733" y="984738"/>
            <a:ext cx="12175809" cy="4873451"/>
          </a:xfrm>
          <a:prstGeom prst="rect">
            <a:avLst/>
          </a:prstGeom>
        </p:spPr>
      </p:pic>
    </p:spTree>
    <p:extLst>
      <p:ext uri="{BB962C8B-B14F-4D97-AF65-F5344CB8AC3E}">
        <p14:creationId xmlns:p14="http://schemas.microsoft.com/office/powerpoint/2010/main" val="221100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3BF6-2CBA-4CAA-DE76-A19FC917106B}"/>
              </a:ext>
            </a:extLst>
          </p:cNvPr>
          <p:cNvSpPr>
            <a:spLocks noGrp="1"/>
          </p:cNvSpPr>
          <p:nvPr>
            <p:ph type="title"/>
          </p:nvPr>
        </p:nvSpPr>
        <p:spPr/>
        <p:txBody>
          <a:bodyPr/>
          <a:lstStyle/>
          <a:p>
            <a:endParaRPr lang="en-US" dirty="0"/>
          </a:p>
        </p:txBody>
      </p:sp>
      <p:pic>
        <p:nvPicPr>
          <p:cNvPr id="4" name="1D473506-E800-4F98-9C22-0534B87B487F">
            <a:extLst>
              <a:ext uri="{FF2B5EF4-FFF2-40B4-BE49-F238E27FC236}">
                <a16:creationId xmlns:a16="http://schemas.microsoft.com/office/drawing/2014/main" id="{0EFACD60-FED1-9E80-DB4C-BF5E35CB6F9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2946391" y="-1805730"/>
            <a:ext cx="5739062" cy="10469460"/>
          </a:xfrm>
          <a:prstGeom prst="rect">
            <a:avLst/>
          </a:prstGeom>
          <a:noFill/>
          <a:ln>
            <a:noFill/>
          </a:ln>
        </p:spPr>
      </p:pic>
    </p:spTree>
    <p:extLst>
      <p:ext uri="{BB962C8B-B14F-4D97-AF65-F5344CB8AC3E}">
        <p14:creationId xmlns:p14="http://schemas.microsoft.com/office/powerpoint/2010/main" val="420127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AC2D968-0041-45BE-BC8A-D3F08967DA20">
            <a:extLst>
              <a:ext uri="{FF2B5EF4-FFF2-40B4-BE49-F238E27FC236}">
                <a16:creationId xmlns:a16="http://schemas.microsoft.com/office/drawing/2014/main" id="{B79E3D19-F371-7D86-7029-791D920C00F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16200000">
            <a:off x="2887333" y="-1402674"/>
            <a:ext cx="6168928" cy="9663347"/>
          </a:xfrm>
          <a:prstGeom prst="rect">
            <a:avLst/>
          </a:prstGeom>
          <a:noFill/>
          <a:ln>
            <a:noFill/>
          </a:ln>
        </p:spPr>
      </p:pic>
    </p:spTree>
    <p:extLst>
      <p:ext uri="{BB962C8B-B14F-4D97-AF65-F5344CB8AC3E}">
        <p14:creationId xmlns:p14="http://schemas.microsoft.com/office/powerpoint/2010/main" val="417421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4794422-CFD0-4F45-9CE3-AD8324BE23E7">
            <a:extLst>
              <a:ext uri="{FF2B5EF4-FFF2-40B4-BE49-F238E27FC236}">
                <a16:creationId xmlns:a16="http://schemas.microsoft.com/office/drawing/2014/main" id="{E11AC1EF-85C9-3FB8-8E2D-9D73B063E8C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16200000">
            <a:off x="2289965" y="-1196789"/>
            <a:ext cx="6346016" cy="9763561"/>
          </a:xfrm>
          <a:prstGeom prst="rect">
            <a:avLst/>
          </a:prstGeom>
          <a:noFill/>
          <a:ln>
            <a:noFill/>
          </a:ln>
        </p:spPr>
      </p:pic>
    </p:spTree>
    <p:extLst>
      <p:ext uri="{BB962C8B-B14F-4D97-AF65-F5344CB8AC3E}">
        <p14:creationId xmlns:p14="http://schemas.microsoft.com/office/powerpoint/2010/main" val="1720830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09CFAF5-3BE1-4ACC-8760-DCE578C8386E">
            <a:extLst>
              <a:ext uri="{FF2B5EF4-FFF2-40B4-BE49-F238E27FC236}">
                <a16:creationId xmlns:a16="http://schemas.microsoft.com/office/drawing/2014/main" id="{7F09628F-6178-CDEA-3A7F-1D383167740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3272024" y="-1576445"/>
            <a:ext cx="5280877" cy="9838079"/>
          </a:xfrm>
          <a:prstGeom prst="rect">
            <a:avLst/>
          </a:prstGeom>
          <a:noFill/>
          <a:ln>
            <a:noFill/>
          </a:ln>
        </p:spPr>
      </p:pic>
    </p:spTree>
    <p:extLst>
      <p:ext uri="{BB962C8B-B14F-4D97-AF65-F5344CB8AC3E}">
        <p14:creationId xmlns:p14="http://schemas.microsoft.com/office/powerpoint/2010/main" val="322479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B4F3EA6-A981-47D7-BA0C-3238D8286BA8">
            <a:extLst>
              <a:ext uri="{FF2B5EF4-FFF2-40B4-BE49-F238E27FC236}">
                <a16:creationId xmlns:a16="http://schemas.microsoft.com/office/drawing/2014/main" id="{CF4647F1-02DA-7E17-B287-8E6B33BF8DD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2624095" y="-1870389"/>
            <a:ext cx="6365430" cy="11099629"/>
          </a:xfrm>
          <a:prstGeom prst="rect">
            <a:avLst/>
          </a:prstGeom>
          <a:noFill/>
          <a:ln>
            <a:noFill/>
          </a:ln>
        </p:spPr>
      </p:pic>
    </p:spTree>
    <p:extLst>
      <p:ext uri="{BB962C8B-B14F-4D97-AF65-F5344CB8AC3E}">
        <p14:creationId xmlns:p14="http://schemas.microsoft.com/office/powerpoint/2010/main" val="25670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603E091-6F1D-4CD9-9031-8C873AC70FDD">
            <a:extLst>
              <a:ext uri="{FF2B5EF4-FFF2-40B4-BE49-F238E27FC236}">
                <a16:creationId xmlns:a16="http://schemas.microsoft.com/office/drawing/2014/main" id="{CF0504D4-0EA6-D908-417A-D93CF4FED3B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2581662" y="-1804412"/>
            <a:ext cx="6353046" cy="10910137"/>
          </a:xfrm>
          <a:prstGeom prst="rect">
            <a:avLst/>
          </a:prstGeom>
          <a:noFill/>
          <a:ln>
            <a:noFill/>
          </a:ln>
        </p:spPr>
      </p:pic>
    </p:spTree>
    <p:extLst>
      <p:ext uri="{BB962C8B-B14F-4D97-AF65-F5344CB8AC3E}">
        <p14:creationId xmlns:p14="http://schemas.microsoft.com/office/powerpoint/2010/main" val="3202218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91FB-C635-ADB3-4E53-6C30EC9A3E9B}"/>
              </a:ext>
            </a:extLst>
          </p:cNvPr>
          <p:cNvSpPr>
            <a:spLocks noGrp="1"/>
          </p:cNvSpPr>
          <p:nvPr>
            <p:ph type="title"/>
          </p:nvPr>
        </p:nvSpPr>
        <p:spPr/>
        <p:txBody>
          <a:bodyPr>
            <a:normAutofit/>
          </a:bodyPr>
          <a:lstStyle/>
          <a:p>
            <a:r>
              <a:rPr lang="en-US" sz="4400" dirty="0"/>
              <a:t>So I have this big messy diagram…</a:t>
            </a:r>
          </a:p>
        </p:txBody>
      </p:sp>
      <p:sp>
        <p:nvSpPr>
          <p:cNvPr id="3" name="Content Placeholder 2">
            <a:extLst>
              <a:ext uri="{FF2B5EF4-FFF2-40B4-BE49-F238E27FC236}">
                <a16:creationId xmlns:a16="http://schemas.microsoft.com/office/drawing/2014/main" id="{7D77196B-0380-251C-9B52-2663CBE738F2}"/>
              </a:ext>
            </a:extLst>
          </p:cNvPr>
          <p:cNvSpPr>
            <a:spLocks noGrp="1"/>
          </p:cNvSpPr>
          <p:nvPr>
            <p:ph idx="1"/>
          </p:nvPr>
        </p:nvSpPr>
        <p:spPr/>
        <p:txBody>
          <a:bodyPr>
            <a:normAutofit fontScale="92500" lnSpcReduction="10000"/>
          </a:bodyPr>
          <a:lstStyle/>
          <a:p>
            <a:pPr marL="0" indent="0">
              <a:buNone/>
            </a:pPr>
            <a:r>
              <a:rPr lang="en-US" sz="2800" dirty="0"/>
              <a:t>NOW WHAT?</a:t>
            </a:r>
          </a:p>
          <a:p>
            <a:pPr marL="342900" indent="-342900">
              <a:buAutoNum type="arabicPeriod"/>
            </a:pPr>
            <a:r>
              <a:rPr lang="en-US" sz="2800" dirty="0"/>
              <a:t>Paste it somewhere prominent in your home such as kitchen wall.</a:t>
            </a:r>
          </a:p>
          <a:p>
            <a:pPr marL="342900" indent="-342900">
              <a:buAutoNum type="arabicPeriod"/>
            </a:pPr>
            <a:r>
              <a:rPr lang="en-US" sz="2800" dirty="0"/>
              <a:t>Use a </a:t>
            </a:r>
            <a:r>
              <a:rPr lang="en-US" sz="2800" b="1" dirty="0"/>
              <a:t>different color </a:t>
            </a:r>
            <a:r>
              <a:rPr lang="en-US" sz="2800" dirty="0"/>
              <a:t>pen to add more thoughts as they occur, for a few days. </a:t>
            </a:r>
          </a:p>
          <a:p>
            <a:pPr marL="342900" indent="-342900">
              <a:buAutoNum type="arabicPeriod"/>
            </a:pPr>
            <a:r>
              <a:rPr lang="en-US" sz="2800" dirty="0"/>
              <a:t>If multiple people are involved, give each a color.</a:t>
            </a:r>
          </a:p>
          <a:p>
            <a:pPr marL="342900" indent="-342900">
              <a:buAutoNum type="arabicPeriod"/>
            </a:pPr>
            <a:r>
              <a:rPr lang="en-US" sz="2800" dirty="0"/>
              <a:t>Use </a:t>
            </a:r>
            <a:r>
              <a:rPr lang="en-US" sz="2800" b="1" dirty="0"/>
              <a:t>another</a:t>
            </a:r>
            <a:r>
              <a:rPr lang="en-US" sz="2800" dirty="0"/>
              <a:t> </a:t>
            </a:r>
            <a:r>
              <a:rPr lang="en-US" sz="2800" b="1" dirty="0"/>
              <a:t>color </a:t>
            </a:r>
            <a:r>
              <a:rPr lang="en-US" sz="2800" dirty="0"/>
              <a:t>to put the Mind-map thoughts into logical order (to calendar, to create a written outline…). Yes, now you’re in left brain.</a:t>
            </a:r>
          </a:p>
        </p:txBody>
      </p:sp>
    </p:spTree>
    <p:extLst>
      <p:ext uri="{BB962C8B-B14F-4D97-AF65-F5344CB8AC3E}">
        <p14:creationId xmlns:p14="http://schemas.microsoft.com/office/powerpoint/2010/main" val="199194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3CDD-0D63-C25E-A648-24FEF39BA7BA}"/>
              </a:ext>
            </a:extLst>
          </p:cNvPr>
          <p:cNvSpPr>
            <a:spLocks noGrp="1"/>
          </p:cNvSpPr>
          <p:nvPr>
            <p:ph type="title"/>
          </p:nvPr>
        </p:nvSpPr>
        <p:spPr/>
        <p:txBody>
          <a:bodyPr>
            <a:normAutofit/>
          </a:bodyPr>
          <a:lstStyle/>
          <a:p>
            <a:r>
              <a:rPr lang="en-US" sz="4400" dirty="0"/>
              <a:t>THE THEORY BEHIND MIND-MAPPING</a:t>
            </a:r>
          </a:p>
        </p:txBody>
      </p:sp>
      <p:sp>
        <p:nvSpPr>
          <p:cNvPr id="3" name="Content Placeholder 2">
            <a:extLst>
              <a:ext uri="{FF2B5EF4-FFF2-40B4-BE49-F238E27FC236}">
                <a16:creationId xmlns:a16="http://schemas.microsoft.com/office/drawing/2014/main" id="{73987CF1-CEEC-C205-6825-78F6F9A8B57B}"/>
              </a:ext>
            </a:extLst>
          </p:cNvPr>
          <p:cNvSpPr>
            <a:spLocks noGrp="1"/>
          </p:cNvSpPr>
          <p:nvPr>
            <p:ph sz="half" idx="1"/>
          </p:nvPr>
        </p:nvSpPr>
        <p:spPr/>
        <p:txBody>
          <a:bodyPr>
            <a:normAutofit fontScale="92500" lnSpcReduction="20000"/>
          </a:bodyPr>
          <a:lstStyle/>
          <a:p>
            <a:r>
              <a:rPr lang="en-US" sz="4000" dirty="0"/>
              <a:t>Allow our right brain creative selves to get into high gear</a:t>
            </a:r>
          </a:p>
          <a:p>
            <a:r>
              <a:rPr lang="en-US" sz="4000" dirty="0"/>
              <a:t>Ignore the mutterings of our left brain critical selves (at this stage)</a:t>
            </a:r>
          </a:p>
        </p:txBody>
      </p:sp>
      <p:pic>
        <p:nvPicPr>
          <p:cNvPr id="2050" name="Picture 2" descr="right brain/left brain&quot; tests ...">
            <a:extLst>
              <a:ext uri="{FF2B5EF4-FFF2-40B4-BE49-F238E27FC236}">
                <a16:creationId xmlns:a16="http://schemas.microsoft.com/office/drawing/2014/main" id="{ADA6C860-094F-5C02-FD7E-DE069113716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75960" y="1916750"/>
            <a:ext cx="6003137" cy="394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17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white sheet&#10;&#10;Description automatically generated">
            <a:extLst>
              <a:ext uri="{FF2B5EF4-FFF2-40B4-BE49-F238E27FC236}">
                <a16:creationId xmlns:a16="http://schemas.microsoft.com/office/drawing/2014/main" id="{087BBD56-E5AB-5BF4-5CFE-936458BC814D}"/>
              </a:ext>
            </a:extLst>
          </p:cNvPr>
          <p:cNvPicPr>
            <a:picLocks noChangeAspect="1"/>
          </p:cNvPicPr>
          <p:nvPr/>
        </p:nvPicPr>
        <p:blipFill>
          <a:blip r:embed="rId3"/>
          <a:stretch>
            <a:fillRect/>
          </a:stretch>
        </p:blipFill>
        <p:spPr>
          <a:xfrm>
            <a:off x="2782075" y="-70338"/>
            <a:ext cx="6261441" cy="7993463"/>
          </a:xfrm>
          <a:prstGeom prst="rect">
            <a:avLst/>
          </a:prstGeom>
        </p:spPr>
      </p:pic>
    </p:spTree>
    <p:extLst>
      <p:ext uri="{BB962C8B-B14F-4D97-AF65-F5344CB8AC3E}">
        <p14:creationId xmlns:p14="http://schemas.microsoft.com/office/powerpoint/2010/main" val="334390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58DE-8902-2278-0DA1-8A10C03AB596}"/>
              </a:ext>
            </a:extLst>
          </p:cNvPr>
          <p:cNvSpPr>
            <a:spLocks noGrp="1"/>
          </p:cNvSpPr>
          <p:nvPr>
            <p:ph type="title"/>
          </p:nvPr>
        </p:nvSpPr>
        <p:spPr>
          <a:xfrm>
            <a:off x="575894" y="729658"/>
            <a:ext cx="11029616" cy="475198"/>
          </a:xfrm>
        </p:spPr>
        <p:txBody>
          <a:bodyPr>
            <a:normAutofit fontScale="90000"/>
          </a:bodyPr>
          <a:lstStyle/>
          <a:p>
            <a:r>
              <a:rPr lang="en-US" dirty="0"/>
              <a:t>RESOURCES</a:t>
            </a:r>
          </a:p>
        </p:txBody>
      </p:sp>
      <p:sp>
        <p:nvSpPr>
          <p:cNvPr id="4" name="TextBox 3">
            <a:extLst>
              <a:ext uri="{FF2B5EF4-FFF2-40B4-BE49-F238E27FC236}">
                <a16:creationId xmlns:a16="http://schemas.microsoft.com/office/drawing/2014/main" id="{0DBC4DB0-3205-B3E3-9E93-75D700C24912}"/>
              </a:ext>
            </a:extLst>
          </p:cNvPr>
          <p:cNvSpPr txBox="1"/>
          <p:nvPr/>
        </p:nvSpPr>
        <p:spPr>
          <a:xfrm>
            <a:off x="575894" y="1204856"/>
            <a:ext cx="11182376" cy="5162888"/>
          </a:xfrm>
          <a:prstGeom prst="rect">
            <a:avLst/>
          </a:prstGeom>
          <a:noFill/>
        </p:spPr>
        <p:txBody>
          <a:bodyPr wrap="square">
            <a:spAutoFit/>
          </a:bodyPr>
          <a:lstStyle/>
          <a:p>
            <a:pPr marL="0" marR="0">
              <a:lnSpc>
                <a:spcPct val="115000"/>
              </a:lnSpc>
              <a:spcBef>
                <a:spcPts val="0"/>
              </a:spcBef>
              <a:spcAft>
                <a:spcPts val="0"/>
              </a:spcAft>
            </a:pPr>
            <a:r>
              <a:rPr lang="en-US" sz="1800" kern="100" dirty="0">
                <a:effectLst/>
                <a:latin typeface="Georgia" panose="02040502050405020303" pitchFamily="18" charset="0"/>
                <a:ea typeface="Aptos" panose="020B0004020202020204" pitchFamily="34" charset="0"/>
                <a:cs typeface="Times New Roman" panose="02020603050405020304" pitchFamily="18" charset="0"/>
              </a:rPr>
              <a:t>Zoom whiteboard tutorial article</a:t>
            </a:r>
          </a:p>
          <a:p>
            <a:pPr marL="0" marR="0">
              <a:lnSpc>
                <a:spcPct val="115000"/>
              </a:lnSpc>
              <a:spcBef>
                <a:spcPts val="0"/>
              </a:spcBef>
              <a:spcAft>
                <a:spcPts val="0"/>
              </a:spcAft>
            </a:pP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2"/>
              </a:rPr>
              <a:t>https://</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2"/>
              </a:rPr>
              <a:t>support.zoom.com</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2"/>
              </a:rPr>
              <a:t>/hc/en/</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2"/>
              </a:rPr>
              <a:t>article?id</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2"/>
              </a:rPr>
              <a:t>=</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2"/>
              </a:rPr>
              <a:t>zm_kb&amp;sysparm_article</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2"/>
              </a:rPr>
              <a:t>=</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2"/>
              </a:rPr>
              <a:t>KB0059671</a:t>
            </a:r>
            <a:endParaRPr lang="en-US" sz="1800" kern="100" dirty="0">
              <a:effectLst/>
              <a:latin typeface="Georgia" panose="02040502050405020303"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Georgia" panose="02040502050405020303" pitchFamily="18"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Georgia" panose="02040502050405020303" pitchFamily="18" charset="0"/>
                <a:ea typeface="Aptos" panose="020B0004020202020204" pitchFamily="34" charset="0"/>
                <a:cs typeface="Times New Roman" panose="02020603050405020304" pitchFamily="18" charset="0"/>
              </a:rPr>
              <a:t>and video</a:t>
            </a:r>
          </a:p>
          <a:p>
            <a:pPr marL="0" marR="0">
              <a:lnSpc>
                <a:spcPct val="115000"/>
              </a:lnSpc>
              <a:spcBef>
                <a:spcPts val="0"/>
              </a:spcBef>
              <a:spcAft>
                <a:spcPts val="0"/>
              </a:spcAft>
            </a:pP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3"/>
              </a:rPr>
              <a:t>https://</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3"/>
              </a:rPr>
              <a:t>support.zoom.com</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3"/>
              </a:rPr>
              <a:t>/hc/en/</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3"/>
              </a:rPr>
              <a:t>article?id</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3"/>
              </a:rPr>
              <a:t>=</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3"/>
              </a:rPr>
              <a:t>zm_kb&amp;sysparm_article</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3"/>
              </a:rPr>
              <a:t>=</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3"/>
              </a:rPr>
              <a:t>KB0060766</a:t>
            </a:r>
            <a:endParaRPr lang="en-US" sz="1800" kern="100" dirty="0">
              <a:effectLst/>
              <a:latin typeface="Georgia" panose="02040502050405020303"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Georgia" panose="02040502050405020303" pitchFamily="18" charset="0"/>
                <a:ea typeface="Aptos" panose="020B0004020202020204" pitchFamily="34" charset="0"/>
                <a:cs typeface="Times New Roman" panose="02020603050405020304" pitchFamily="18" charset="0"/>
              </a:rPr>
              <a:t>and more</a:t>
            </a:r>
          </a:p>
          <a:p>
            <a:pPr marL="0" marR="0">
              <a:lnSpc>
                <a:spcPct val="115000"/>
              </a:lnSpc>
              <a:spcBef>
                <a:spcPts val="0"/>
              </a:spcBef>
              <a:spcAft>
                <a:spcPts val="0"/>
              </a:spcAft>
            </a:pP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https://</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www.google.com</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/search?q=%</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22Zoom+Whiteboard+tutorial+site%3Asupport.zoom.us%22&amp;oq</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22Zoom+Whiteboard+tutorial+site%3Asupport.zoom.us%22</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+&amp;</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gs_lcrp</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EgZjaHJvbWUyBggAEEUYOdIBCTM3NDhqMGoxNagCALACAA&amp;sourceid</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chrome&amp;ie</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4"/>
              </a:rPr>
              <a:t>=UTF-8</a:t>
            </a:r>
            <a:endParaRPr lang="en-US" sz="1800" kern="100" dirty="0">
              <a:effectLst/>
              <a:latin typeface="Georgia" panose="02040502050405020303"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Georgia" panose="02040502050405020303" pitchFamily="18"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Georgia" panose="02040502050405020303" pitchFamily="18" charset="0"/>
                <a:ea typeface="Aptos" panose="020B0004020202020204" pitchFamily="34" charset="0"/>
                <a:cs typeface="Times New Roman" panose="02020603050405020304" pitchFamily="18" charset="0"/>
              </a:rPr>
              <a:t>YouTube videos about Zoom whiteboard</a:t>
            </a:r>
          </a:p>
          <a:p>
            <a:pPr marL="0" marR="0">
              <a:lnSpc>
                <a:spcPct val="115000"/>
              </a:lnSpc>
              <a:spcBef>
                <a:spcPts val="0"/>
              </a:spcBef>
              <a:spcAft>
                <a:spcPts val="0"/>
              </a:spcAft>
            </a:pP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5"/>
              </a:rPr>
              <a:t>https://www.youtube.com/watch?v=</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5"/>
              </a:rPr>
              <a:t>jQ4-wrwHAxk</a:t>
            </a:r>
            <a:r>
              <a:rPr lang="en-US" sz="1800" kern="100" dirty="0">
                <a:effectLst/>
                <a:latin typeface="Georgia" panose="02040502050405020303" pitchFamily="18" charset="0"/>
                <a:ea typeface="Aptos" panose="020B0004020202020204" pitchFamily="34" charset="0"/>
                <a:cs typeface="Times New Roman" panose="02020603050405020304" pitchFamily="18" charset="0"/>
              </a:rPr>
              <a:t>  great explanation of annotation permissions and of using two screens to test</a:t>
            </a:r>
          </a:p>
          <a:p>
            <a:pPr marL="0" marR="0">
              <a:lnSpc>
                <a:spcPct val="115000"/>
              </a:lnSpc>
              <a:spcBef>
                <a:spcPts val="0"/>
              </a:spcBef>
              <a:spcAft>
                <a:spcPts val="0"/>
              </a:spcAft>
            </a:pP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6"/>
              </a:rPr>
              <a:t>https://www.youtube.com/watch?v=</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6"/>
              </a:rPr>
              <a:t>2tSTMbI1omA</a:t>
            </a:r>
            <a:r>
              <a:rPr lang="en-US" sz="1800" kern="100" dirty="0">
                <a:effectLst/>
                <a:latin typeface="Georgia" panose="02040502050405020303" pitchFamily="18" charset="0"/>
                <a:ea typeface="Aptos" panose="020B0004020202020204" pitchFamily="34" charset="0"/>
                <a:cs typeface="Times New Roman" panose="02020603050405020304" pitchFamily="18" charset="0"/>
              </a:rPr>
              <a:t>  best so far!</a:t>
            </a:r>
          </a:p>
          <a:p>
            <a:pPr marL="0" marR="0">
              <a:lnSpc>
                <a:spcPct val="115000"/>
              </a:lnSpc>
              <a:spcBef>
                <a:spcPts val="0"/>
              </a:spcBef>
              <a:spcAft>
                <a:spcPts val="0"/>
              </a:spcAft>
            </a:pPr>
            <a:r>
              <a:rPr lang="en-US" sz="1800" kern="100" dirty="0">
                <a:effectLst/>
                <a:latin typeface="Georgia" panose="02040502050405020303" pitchFamily="18"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Georgia" panose="02040502050405020303" pitchFamily="18" charset="0"/>
                <a:ea typeface="Aptos" panose="020B0004020202020204" pitchFamily="34" charset="0"/>
                <a:cs typeface="Times New Roman" panose="02020603050405020304" pitchFamily="18" charset="0"/>
              </a:rPr>
              <a:t>Didn’t find this one to be any help </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7"/>
              </a:rPr>
              <a:t>https://www.youtube.com/watch?v=</a:t>
            </a:r>
            <a:r>
              <a:rPr lang="en-US" sz="1800" u="sng" kern="100" dirty="0" err="1">
                <a:solidFill>
                  <a:srgbClr val="0000FF"/>
                </a:solidFill>
                <a:effectLst/>
                <a:latin typeface="Georgia" panose="02040502050405020303" pitchFamily="18" charset="0"/>
                <a:ea typeface="Aptos" panose="020B0004020202020204" pitchFamily="34" charset="0"/>
                <a:cs typeface="Times New Roman" panose="02020603050405020304" pitchFamily="18" charset="0"/>
                <a:hlinkClick r:id="rId7"/>
              </a:rPr>
              <a:t>y2W2zx9TbDY</a:t>
            </a:r>
            <a:r>
              <a:rPr lang="en-US" sz="1800" u="sng" kern="100" dirty="0">
                <a:solidFill>
                  <a:srgbClr val="0000FF"/>
                </a:solidFill>
                <a:effectLst/>
                <a:latin typeface="Georgia" panose="02040502050405020303" pitchFamily="18" charset="0"/>
                <a:ea typeface="Aptos" panose="020B0004020202020204" pitchFamily="34" charset="0"/>
                <a:cs typeface="Times New Roman" panose="02020603050405020304" pitchFamily="18" charset="0"/>
              </a:rPr>
              <a:t> </a:t>
            </a:r>
            <a:endParaRPr lang="en-US" sz="1800" kern="100" dirty="0">
              <a:effectLst/>
              <a:latin typeface="Georgia" panose="020405020504050203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2664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3CBF-6F9A-3354-51A0-73DF25C8D42F}"/>
              </a:ext>
            </a:extLst>
          </p:cNvPr>
          <p:cNvSpPr>
            <a:spLocks noGrp="1"/>
          </p:cNvSpPr>
          <p:nvPr>
            <p:ph type="title"/>
          </p:nvPr>
        </p:nvSpPr>
        <p:spPr/>
        <p:txBody>
          <a:bodyPr>
            <a:noAutofit/>
          </a:bodyPr>
          <a:lstStyle/>
          <a:p>
            <a:r>
              <a:rPr lang="en-US" sz="4400" dirty="0"/>
              <a:t>WHERE DOES THE MIND-MAPPING NOTION COME FROM? </a:t>
            </a:r>
            <a:r>
              <a:rPr lang="en-US" sz="3600" dirty="0"/>
              <a:t>(1 of 2: Leonardo da Vinci)</a:t>
            </a:r>
          </a:p>
        </p:txBody>
      </p:sp>
      <p:pic>
        <p:nvPicPr>
          <p:cNvPr id="11" name="Picture 4" descr="Why did Leonardo da Vinci use mirror writing? Mind Map">
            <a:extLst>
              <a:ext uri="{FF2B5EF4-FFF2-40B4-BE49-F238E27FC236}">
                <a16:creationId xmlns:a16="http://schemas.microsoft.com/office/drawing/2014/main" id="{B656AC02-CC7B-AF9F-D0D5-46EA2B4F8B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28800" y="1727040"/>
            <a:ext cx="7428089" cy="492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8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6262-B484-EAE6-E41C-E2A8319E2282}"/>
              </a:ext>
            </a:extLst>
          </p:cNvPr>
          <p:cNvSpPr>
            <a:spLocks noGrp="1"/>
          </p:cNvSpPr>
          <p:nvPr>
            <p:ph type="title"/>
          </p:nvPr>
        </p:nvSpPr>
        <p:spPr>
          <a:xfrm>
            <a:off x="660214" y="530578"/>
            <a:ext cx="11029616" cy="1376052"/>
          </a:xfrm>
        </p:spPr>
        <p:txBody>
          <a:bodyPr>
            <a:noAutofit/>
          </a:bodyPr>
          <a:lstStyle/>
          <a:p>
            <a:r>
              <a:rPr lang="en-US" sz="4400" dirty="0"/>
              <a:t>WHERE DOES THE MIND-MAPPING notion COME FROM? </a:t>
            </a:r>
            <a:r>
              <a:rPr lang="en-US" dirty="0"/>
              <a:t>(2 of 2: tony buzan)</a:t>
            </a:r>
          </a:p>
        </p:txBody>
      </p:sp>
      <p:pic>
        <p:nvPicPr>
          <p:cNvPr id="4" name="Picture 2" descr="Goodbye Tony Buzan">
            <a:extLst>
              <a:ext uri="{FF2B5EF4-FFF2-40B4-BE49-F238E27FC236}">
                <a16:creationId xmlns:a16="http://schemas.microsoft.com/office/drawing/2014/main" id="{7DD08E74-A3E3-BE10-E96D-B67438C1208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138237" y="1814586"/>
            <a:ext cx="6825742" cy="44281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0EC1FDDE-1592-FDC3-0D38-2517148C188A}"/>
              </a:ext>
            </a:extLst>
          </p:cNvPr>
          <p:cNvSpPr>
            <a:spLocks noGrp="1"/>
          </p:cNvSpPr>
          <p:nvPr>
            <p:ph sz="half" idx="2"/>
          </p:nvPr>
        </p:nvSpPr>
        <p:spPr>
          <a:xfrm>
            <a:off x="8678512" y="2306655"/>
            <a:ext cx="2657473" cy="3633047"/>
          </a:xfrm>
        </p:spPr>
        <p:txBody>
          <a:bodyPr>
            <a:normAutofit/>
          </a:bodyPr>
          <a:lstStyle/>
          <a:p>
            <a:pPr marL="0" indent="0">
              <a:buNone/>
            </a:pPr>
            <a:r>
              <a:rPr lang="en-US" sz="2800" b="1" dirty="0"/>
              <a:t>In the 20</a:t>
            </a:r>
            <a:r>
              <a:rPr lang="en-US" sz="2800" b="1" baseline="30000" dirty="0"/>
              <a:t>th </a:t>
            </a:r>
            <a:r>
              <a:rPr lang="en-US" sz="2800" b="1" dirty="0"/>
              <a:t> and 21</a:t>
            </a:r>
            <a:r>
              <a:rPr lang="en-US" sz="2800" b="1" baseline="30000" dirty="0"/>
              <a:t>st</a:t>
            </a:r>
            <a:r>
              <a:rPr lang="en-US" sz="2800" b="1" dirty="0"/>
              <a:t> Centuries, from Tony Buzan</a:t>
            </a:r>
          </a:p>
        </p:txBody>
      </p:sp>
    </p:spTree>
    <p:extLst>
      <p:ext uri="{BB962C8B-B14F-4D97-AF65-F5344CB8AC3E}">
        <p14:creationId xmlns:p14="http://schemas.microsoft.com/office/powerpoint/2010/main" val="191408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riting on Both Sides of the Brain: Breakthrough Techniques for People Who Write">
            <a:extLst>
              <a:ext uri="{FF2B5EF4-FFF2-40B4-BE49-F238E27FC236}">
                <a16:creationId xmlns:a16="http://schemas.microsoft.com/office/drawing/2014/main" id="{55A77A81-64F0-CA8A-562B-16B24937570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648178" y="520490"/>
            <a:ext cx="4127784" cy="624900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EAA8E9CD-DFC7-3C82-BEFE-307B8A3C8213}"/>
              </a:ext>
            </a:extLst>
          </p:cNvPr>
          <p:cNvSpPr>
            <a:spLocks noGrp="1"/>
          </p:cNvSpPr>
          <p:nvPr>
            <p:ph sz="half" idx="2"/>
          </p:nvPr>
        </p:nvSpPr>
        <p:spPr/>
        <p:txBody>
          <a:bodyPr>
            <a:normAutofit fontScale="92500" lnSpcReduction="10000"/>
          </a:bodyPr>
          <a:lstStyle/>
          <a:p>
            <a:pPr marL="0" indent="0">
              <a:buNone/>
            </a:pPr>
            <a:r>
              <a:rPr lang="en-US" sz="4800" b="1" dirty="0"/>
              <a:t>HOW WE TIRE OUR BRAINS OUT…..by jumping from right brain to left and back, all day!</a:t>
            </a:r>
          </a:p>
        </p:txBody>
      </p:sp>
    </p:spTree>
    <p:extLst>
      <p:ext uri="{BB962C8B-B14F-4D97-AF65-F5344CB8AC3E}">
        <p14:creationId xmlns:p14="http://schemas.microsoft.com/office/powerpoint/2010/main" val="46339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ng Shui Bagua Map - Understanding ...">
            <a:extLst>
              <a:ext uri="{FF2B5EF4-FFF2-40B4-BE49-F238E27FC236}">
                <a16:creationId xmlns:a16="http://schemas.microsoft.com/office/drawing/2014/main" id="{F5C6293B-4D7B-B0C3-C84C-318F534DB90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80622" y="44443"/>
            <a:ext cx="7032978" cy="697073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BEA388C-B3C0-3C1D-1473-EA28E792C9DD}"/>
              </a:ext>
            </a:extLst>
          </p:cNvPr>
          <p:cNvSpPr>
            <a:spLocks noGrp="1"/>
          </p:cNvSpPr>
          <p:nvPr>
            <p:ph sz="half" idx="2"/>
          </p:nvPr>
        </p:nvSpPr>
        <p:spPr>
          <a:xfrm>
            <a:off x="7337778" y="654757"/>
            <a:ext cx="4273030" cy="5206294"/>
          </a:xfrm>
        </p:spPr>
        <p:txBody>
          <a:bodyPr>
            <a:normAutofit/>
          </a:bodyPr>
          <a:lstStyle/>
          <a:p>
            <a:pPr marL="0" indent="0">
              <a:buNone/>
            </a:pPr>
            <a:r>
              <a:rPr lang="en-US" sz="3600" b="1" dirty="0"/>
              <a:t>THERE ARE MANY WAYS TO ORGANIZE </a:t>
            </a:r>
            <a:br>
              <a:rPr lang="en-US" sz="3600" b="1" dirty="0"/>
            </a:br>
            <a:r>
              <a:rPr lang="en-US" sz="3600" b="1" dirty="0"/>
              <a:t>OUR TASK LISTS</a:t>
            </a:r>
          </a:p>
          <a:p>
            <a:pPr marL="0" indent="0">
              <a:buNone/>
            </a:pPr>
            <a:r>
              <a:rPr lang="en-US" sz="2400" b="1" dirty="0"/>
              <a:t>I like the bagua from feng shui; it’s about placement of items in your home and I've modified it to address placement of my activities on my computer</a:t>
            </a:r>
          </a:p>
        </p:txBody>
      </p:sp>
    </p:spTree>
    <p:extLst>
      <p:ext uri="{BB962C8B-B14F-4D97-AF65-F5344CB8AC3E}">
        <p14:creationId xmlns:p14="http://schemas.microsoft.com/office/powerpoint/2010/main" val="292962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7430-6F2E-0820-706A-D1C70EC55527}"/>
              </a:ext>
            </a:extLst>
          </p:cNvPr>
          <p:cNvSpPr>
            <a:spLocks noGrp="1"/>
          </p:cNvSpPr>
          <p:nvPr>
            <p:ph type="title"/>
          </p:nvPr>
        </p:nvSpPr>
        <p:spPr>
          <a:xfrm>
            <a:off x="581193" y="729657"/>
            <a:ext cx="11029616" cy="1133009"/>
          </a:xfrm>
        </p:spPr>
        <p:txBody>
          <a:bodyPr>
            <a:noAutofit/>
          </a:bodyPr>
          <a:lstStyle/>
          <a:p>
            <a:r>
              <a:rPr lang="en-US" sz="4400" dirty="0"/>
              <a:t>DO YOU NEED TO RESEARCH AND STUDY TO BECOME A MIND-MAPPER?</a:t>
            </a:r>
          </a:p>
        </p:txBody>
      </p:sp>
      <p:sp>
        <p:nvSpPr>
          <p:cNvPr id="3" name="Content Placeholder 2">
            <a:extLst>
              <a:ext uri="{FF2B5EF4-FFF2-40B4-BE49-F238E27FC236}">
                <a16:creationId xmlns:a16="http://schemas.microsoft.com/office/drawing/2014/main" id="{39A863C0-055C-28DF-25EF-9910DB414403}"/>
              </a:ext>
            </a:extLst>
          </p:cNvPr>
          <p:cNvSpPr>
            <a:spLocks noGrp="1"/>
          </p:cNvSpPr>
          <p:nvPr>
            <p:ph sz="half" idx="1"/>
          </p:nvPr>
        </p:nvSpPr>
        <p:spPr/>
        <p:txBody>
          <a:bodyPr>
            <a:normAutofit fontScale="92500" lnSpcReduction="20000"/>
          </a:bodyPr>
          <a:lstStyle/>
          <a:p>
            <a:pPr marL="0" indent="0">
              <a:buNone/>
            </a:pPr>
            <a:r>
              <a:rPr lang="en-US" sz="2800" b="1" dirty="0"/>
              <a:t>No, just jump in!</a:t>
            </a:r>
          </a:p>
          <a:p>
            <a:pPr marL="0" indent="0">
              <a:buNone/>
            </a:pPr>
            <a:r>
              <a:rPr lang="en-US" sz="2800" b="1" dirty="0"/>
              <a:t>The Yin and Yang of Action vs. Thinking…</a:t>
            </a:r>
          </a:p>
          <a:p>
            <a:pPr marL="0" indent="0">
              <a:buNone/>
            </a:pPr>
            <a:r>
              <a:rPr lang="en-US" sz="2800" b="1" dirty="0"/>
              <a:t>You can make it a key tool in your life</a:t>
            </a:r>
          </a:p>
          <a:p>
            <a:pPr marL="0" indent="0">
              <a:buNone/>
            </a:pPr>
            <a:r>
              <a:rPr lang="en-US" sz="2800" b="1" dirty="0"/>
              <a:t>All you need are marker pens and paper. I like giant Post-it paper, but it’s not essential</a:t>
            </a:r>
          </a:p>
        </p:txBody>
      </p:sp>
      <p:pic>
        <p:nvPicPr>
          <p:cNvPr id="5" name="Content Placeholder 4" descr="How to Draw the Yin Yang Symbol">
            <a:extLst>
              <a:ext uri="{FF2B5EF4-FFF2-40B4-BE49-F238E27FC236}">
                <a16:creationId xmlns:a16="http://schemas.microsoft.com/office/drawing/2014/main" id="{45FB7111-AA8D-7528-F4FC-234631B6AC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16042" y="2080716"/>
            <a:ext cx="5001672" cy="3780333"/>
          </a:xfrm>
          <a:prstGeom prst="rect">
            <a:avLst/>
          </a:prstGeom>
          <a:noFill/>
          <a:ln>
            <a:noFill/>
          </a:ln>
        </p:spPr>
      </p:pic>
    </p:spTree>
    <p:extLst>
      <p:ext uri="{BB962C8B-B14F-4D97-AF65-F5344CB8AC3E}">
        <p14:creationId xmlns:p14="http://schemas.microsoft.com/office/powerpoint/2010/main" val="123402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F30F-B983-C3F8-2727-6C6CDE2840EC}"/>
              </a:ext>
            </a:extLst>
          </p:cNvPr>
          <p:cNvSpPr>
            <a:spLocks noGrp="1"/>
          </p:cNvSpPr>
          <p:nvPr>
            <p:ph type="title"/>
          </p:nvPr>
        </p:nvSpPr>
        <p:spPr/>
        <p:txBody>
          <a:bodyPr>
            <a:normAutofit/>
          </a:bodyPr>
          <a:lstStyle/>
          <a:p>
            <a:r>
              <a:rPr lang="en-US" sz="4400" dirty="0"/>
              <a:t>BASIC RULES OF MIND-MAPPING</a:t>
            </a:r>
          </a:p>
        </p:txBody>
      </p:sp>
      <p:sp>
        <p:nvSpPr>
          <p:cNvPr id="3" name="Content Placeholder 2">
            <a:extLst>
              <a:ext uri="{FF2B5EF4-FFF2-40B4-BE49-F238E27FC236}">
                <a16:creationId xmlns:a16="http://schemas.microsoft.com/office/drawing/2014/main" id="{EB59AAB1-0737-36A8-798F-0CFE07460C6C}"/>
              </a:ext>
            </a:extLst>
          </p:cNvPr>
          <p:cNvSpPr>
            <a:spLocks noGrp="1"/>
          </p:cNvSpPr>
          <p:nvPr>
            <p:ph idx="1"/>
          </p:nvPr>
        </p:nvSpPr>
        <p:spPr/>
        <p:txBody>
          <a:bodyPr>
            <a:normAutofit fontScale="92500" lnSpcReduction="20000"/>
          </a:bodyPr>
          <a:lstStyle/>
          <a:p>
            <a:r>
              <a:rPr lang="en-US" sz="3600" dirty="0"/>
              <a:t>1. All ideas are good</a:t>
            </a:r>
          </a:p>
          <a:p>
            <a:r>
              <a:rPr lang="en-US" sz="3600" dirty="0"/>
              <a:t>2. Only one person speaks / annotates at a time</a:t>
            </a:r>
          </a:p>
          <a:p>
            <a:r>
              <a:rPr lang="en-US" sz="3600" dirty="0"/>
              <a:t>3. It’s OK to be messy</a:t>
            </a:r>
          </a:p>
          <a:p>
            <a:r>
              <a:rPr lang="en-US" sz="3600" dirty="0"/>
              <a:t>4. Left brain can be deployed when you’re done with recording ideas (OOPS, you use left brain to tell you when that is!)</a:t>
            </a:r>
          </a:p>
        </p:txBody>
      </p:sp>
    </p:spTree>
    <p:extLst>
      <p:ext uri="{BB962C8B-B14F-4D97-AF65-F5344CB8AC3E}">
        <p14:creationId xmlns:p14="http://schemas.microsoft.com/office/powerpoint/2010/main" val="3744907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6C38-62D8-AEA8-569A-FBC28BE2BECD}"/>
              </a:ext>
            </a:extLst>
          </p:cNvPr>
          <p:cNvSpPr>
            <a:spLocks noGrp="1"/>
          </p:cNvSpPr>
          <p:nvPr>
            <p:ph type="title"/>
          </p:nvPr>
        </p:nvSpPr>
        <p:spPr/>
        <p:txBody>
          <a:bodyPr>
            <a:normAutofit/>
          </a:bodyPr>
          <a:lstStyle/>
          <a:p>
            <a:r>
              <a:rPr lang="en-US" sz="4400" dirty="0"/>
              <a:t>Where might one use Mind-mapping?</a:t>
            </a:r>
          </a:p>
        </p:txBody>
      </p:sp>
      <p:sp>
        <p:nvSpPr>
          <p:cNvPr id="3" name="Content Placeholder 2">
            <a:extLst>
              <a:ext uri="{FF2B5EF4-FFF2-40B4-BE49-F238E27FC236}">
                <a16:creationId xmlns:a16="http://schemas.microsoft.com/office/drawing/2014/main" id="{6B039D33-177D-B5D7-DB81-62D572E6E98C}"/>
              </a:ext>
            </a:extLst>
          </p:cNvPr>
          <p:cNvSpPr>
            <a:spLocks noGrp="1"/>
          </p:cNvSpPr>
          <p:nvPr>
            <p:ph sz="half" idx="1"/>
          </p:nvPr>
        </p:nvSpPr>
        <p:spPr/>
        <p:txBody>
          <a:bodyPr>
            <a:normAutofit/>
          </a:bodyPr>
          <a:lstStyle/>
          <a:p>
            <a:pPr marL="0" indent="0">
              <a:buNone/>
            </a:pPr>
            <a:r>
              <a:rPr lang="en-US" sz="2800" dirty="0"/>
              <a:t>Here we’ll brainstorm using a Mindmap, with Zoom’s whiteboard function</a:t>
            </a:r>
          </a:p>
        </p:txBody>
      </p:sp>
      <p:sp>
        <p:nvSpPr>
          <p:cNvPr id="4" name="Content Placeholder 3">
            <a:extLst>
              <a:ext uri="{FF2B5EF4-FFF2-40B4-BE49-F238E27FC236}">
                <a16:creationId xmlns:a16="http://schemas.microsoft.com/office/drawing/2014/main" id="{9BDB0AFA-E437-DFA5-7ECC-CDA22BC6DD3F}"/>
              </a:ext>
            </a:extLst>
          </p:cNvPr>
          <p:cNvSpPr>
            <a:spLocks noGrp="1"/>
          </p:cNvSpPr>
          <p:nvPr>
            <p:ph sz="half" idx="2"/>
          </p:nvPr>
        </p:nvSpPr>
        <p:spPr/>
        <p:txBody>
          <a:bodyPr>
            <a:noAutofit/>
          </a:bodyPr>
          <a:lstStyle/>
          <a:p>
            <a:pPr marL="0" indent="0">
              <a:buNone/>
            </a:pPr>
            <a:r>
              <a:rPr lang="en-US" sz="2800" dirty="0"/>
              <a:t>Potential Topics:</a:t>
            </a:r>
          </a:p>
          <a:p>
            <a:pPr lvl="1"/>
            <a:r>
              <a:rPr lang="en-US" sz="2800" dirty="0"/>
              <a:t>Whatever you’re struggling with today</a:t>
            </a:r>
          </a:p>
          <a:p>
            <a:pPr lvl="1"/>
            <a:r>
              <a:rPr lang="en-US" sz="2800" dirty="0"/>
              <a:t>Any event you are supposed to be planning</a:t>
            </a:r>
          </a:p>
          <a:p>
            <a:pPr lvl="1"/>
            <a:r>
              <a:rPr lang="en-US" sz="2800" dirty="0"/>
              <a:t>Preparation for one of life’s transitions</a:t>
            </a:r>
          </a:p>
        </p:txBody>
      </p:sp>
    </p:spTree>
    <p:extLst>
      <p:ext uri="{BB962C8B-B14F-4D97-AF65-F5344CB8AC3E}">
        <p14:creationId xmlns:p14="http://schemas.microsoft.com/office/powerpoint/2010/main" val="201996527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289AE2-D2AE-49D1-AFAC-3A79F6794255}">
  <ds:schemaRefs>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71af3243-3dd4-4a8d-8c0d-dd76da1f02a5"/>
    <ds:schemaRef ds:uri="http://purl.org/dc/dcmitype/"/>
    <ds:schemaRef ds:uri="http://schemas.microsoft.com/office/infopath/2007/PartnerControls"/>
    <ds:schemaRef ds:uri="16c05727-aa75-4e4a-9b5f-8a80a1165891"/>
    <ds:schemaRef ds:uri="http://purl.org/dc/terms/"/>
  </ds:schemaRefs>
</ds:datastoreItem>
</file>

<file path=docProps/app.xml><?xml version="1.0" encoding="utf-8"?>
<Properties xmlns="http://schemas.openxmlformats.org/officeDocument/2006/extended-properties" xmlns:vt="http://schemas.openxmlformats.org/officeDocument/2006/docPropsVTypes">
  <Template>{B5759E35-0301-486E-981C-71A1F61DDF90}tf33552983_win32</Template>
  <TotalTime>1857</TotalTime>
  <Words>1674</Words>
  <Application>Microsoft Office PowerPoint</Application>
  <PresentationFormat>Widescreen</PresentationFormat>
  <Paragraphs>132</Paragraphs>
  <Slides>21</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Amazon Ember</vt:lpstr>
      <vt:lpstr>Aptos</vt:lpstr>
      <vt:lpstr>Arial</vt:lpstr>
      <vt:lpstr>Calibri</vt:lpstr>
      <vt:lpstr>Franklin Gothic Book</vt:lpstr>
      <vt:lpstr>Franklin Gothic Demi</vt:lpstr>
      <vt:lpstr>Georgia</vt:lpstr>
      <vt:lpstr>Symbol</vt:lpstr>
      <vt:lpstr>Times New Roman</vt:lpstr>
      <vt:lpstr>Wingdings 2</vt:lpstr>
      <vt:lpstr>DividendVTI</vt:lpstr>
      <vt:lpstr>BECOMING A MIND-MAPPER</vt:lpstr>
      <vt:lpstr>THE THEORY BEHIND MIND-MAPPING</vt:lpstr>
      <vt:lpstr>WHERE DOES THE MIND-MAPPING NOTION COME FROM? (1 of 2: Leonardo da Vinci)</vt:lpstr>
      <vt:lpstr>WHERE DOES THE MIND-MAPPING notion COME FROM? (2 of 2: tony buzan)</vt:lpstr>
      <vt:lpstr>PowerPoint Presentation</vt:lpstr>
      <vt:lpstr>PowerPoint Presentation</vt:lpstr>
      <vt:lpstr>DO YOU NEED TO RESEARCH AND STUDY TO BECOME A MIND-MAPPER?</vt:lpstr>
      <vt:lpstr>BASIC RULES OF MIND-MAPPING</vt:lpstr>
      <vt:lpstr>Where might one use Mind-mapping?</vt:lpstr>
      <vt:lpstr>TOPICS SUGGESTED IN THE CLASS OUTLINE</vt:lpstr>
      <vt:lpstr>YOU CAN USE ZOOM TO CREATE A MIND-MAP—BUT IT’S A LEFT BRAIN KINDA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I have this big messy diagram…</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MIND-MAPPER</dc:title>
  <dc:creator>Julie Rodwell</dc:creator>
  <cp:lastModifiedBy>Julie Rodwell</cp:lastModifiedBy>
  <cp:revision>1</cp:revision>
  <cp:lastPrinted>2024-05-20T23:32:26Z</cp:lastPrinted>
  <dcterms:created xsi:type="dcterms:W3CDTF">2024-05-03T15:14:51Z</dcterms:created>
  <dcterms:modified xsi:type="dcterms:W3CDTF">2024-05-21T16:48:07Z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