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6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8F61857-1A00-46E7-BA0B-4FBA6B5BB28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D04A3E5-7579-449C-A8BC-2B16D5DE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3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65h6HAdnqs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_M-PfhgMsg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oc.gov/audio/?q=zora+neale+hurston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30n_s1wSHM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I1dL_nA3zMI?feature=oembed" TargetMode="External"/><Relationship Id="rId1" Type="http://schemas.openxmlformats.org/officeDocument/2006/relationships/video" Target="https://www.youtube.com/embed/8z6s2mOZt7I?feature=oembed" TargetMode="External"/><Relationship Id="rId6" Type="http://schemas.openxmlformats.org/officeDocument/2006/relationships/hyperlink" Target="https://www.loc.gov/audio/?q=zora+neale+hurston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C7E39-7DD8-460F-9827-022417B7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Songcatchers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Field Collecting and the Preservation of American Folk Music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Zora Neale Hurston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2C415D-F456-8626-2697-32071A3B7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3530" y="1223056"/>
            <a:ext cx="2388870" cy="46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603D40-AB54-1264-C0E4-B9D803BE5A41}"/>
              </a:ext>
            </a:extLst>
          </p:cNvPr>
          <p:cNvSpPr txBox="1"/>
          <p:nvPr/>
        </p:nvSpPr>
        <p:spPr>
          <a:xfrm>
            <a:off x="9050216" y="613895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https://en.wikipedia.org/wiki/Zora_Neale_Hurston</a:t>
            </a:r>
          </a:p>
        </p:txBody>
      </p:sp>
      <p:pic>
        <p:nvPicPr>
          <p:cNvPr id="1028" name="Picture 4" descr="Mules and Men">
            <a:extLst>
              <a:ext uri="{FF2B5EF4-FFF2-40B4-BE49-F238E27FC236}">
                <a16:creationId xmlns:a16="http://schemas.microsoft.com/office/drawing/2014/main" id="{05FAA618-8F51-222E-A7AC-EF77F44CD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6642" r="14935" b="6317"/>
          <a:stretch/>
        </p:blipFill>
        <p:spPr bwMode="auto">
          <a:xfrm>
            <a:off x="6612219" y="2323735"/>
            <a:ext cx="2244088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ir Eyes Were Watching God | National Museum of African American History  and Culture">
            <a:extLst>
              <a:ext uri="{FF2B5EF4-FFF2-40B4-BE49-F238E27FC236}">
                <a16:creationId xmlns:a16="http://schemas.microsoft.com/office/drawing/2014/main" id="{8A34E46D-4012-4781-1FBB-683FBA31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36" y="1995452"/>
            <a:ext cx="2327860" cy="35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ora Neale Hurston ...">
            <a:extLst>
              <a:ext uri="{FF2B5EF4-FFF2-40B4-BE49-F238E27FC236}">
                <a16:creationId xmlns:a16="http://schemas.microsoft.com/office/drawing/2014/main" id="{561847DA-0208-9630-FE01-F9F8B529C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0822" r="14992" b="3268"/>
          <a:stretch/>
        </p:blipFill>
        <p:spPr bwMode="auto">
          <a:xfrm>
            <a:off x="430447" y="2130966"/>
            <a:ext cx="2922353" cy="32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E606DE-6915-421E-AE04-E2B726F7382E}"/>
              </a:ext>
            </a:extLst>
          </p:cNvPr>
          <p:cNvSpPr txBox="1"/>
          <p:nvPr/>
        </p:nvSpPr>
        <p:spPr>
          <a:xfrm>
            <a:off x="4787900" y="56749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D3F7C-CB34-4478-5EBE-35A20D1EE5FA}"/>
              </a:ext>
            </a:extLst>
          </p:cNvPr>
          <p:cNvSpPr txBox="1"/>
          <p:nvPr/>
        </p:nvSpPr>
        <p:spPr>
          <a:xfrm>
            <a:off x="7734263" y="53926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1E105-A8BF-2F75-8A01-29C01AA046BD}"/>
              </a:ext>
            </a:extLst>
          </p:cNvPr>
          <p:cNvSpPr txBox="1"/>
          <p:nvPr/>
        </p:nvSpPr>
        <p:spPr>
          <a:xfrm>
            <a:off x="1647104" y="55441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</a:t>
            </a:r>
          </a:p>
        </p:txBody>
      </p:sp>
    </p:spTree>
    <p:extLst>
      <p:ext uri="{BB962C8B-B14F-4D97-AF65-F5344CB8AC3E}">
        <p14:creationId xmlns:p14="http://schemas.microsoft.com/office/powerpoint/2010/main" val="421348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9D71-3C3E-2CE2-1729-A07F554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47"/>
            <a:ext cx="10515600" cy="71339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1934-1942: Writer, Dancer, Singer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B65B-099B-F6AF-3858-1FC248E25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677" y="794760"/>
            <a:ext cx="5181600" cy="572379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1934: Founded a school of dramatic arts at HBC Bethune-Cookman College.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1934: First novel,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Jonah’s Gourd Vine.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1935: Resumed graduate study at Columbia; summer work with WPA Theater Project;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Mules and 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collection of African-American folktales.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1936-1937: Guggenheim supported research in Jamaica and Haiti.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Eyes Were Watching God.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My Horse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study of Caribbean voodoo.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Moses, Man on the Mountain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novel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1939-1940: Worked at NC College for Negroes, and performed with local black theaters.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Tracks on a Road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 autobiography.</a:t>
            </a:r>
          </a:p>
        </p:txBody>
      </p:sp>
      <p:pic>
        <p:nvPicPr>
          <p:cNvPr id="4098" name="Picture 2" descr="Vintage photo of woman holding up a book and standing in front of. bookshelf">
            <a:extLst>
              <a:ext uri="{FF2B5EF4-FFF2-40B4-BE49-F238E27FC236}">
                <a16:creationId xmlns:a16="http://schemas.microsoft.com/office/drawing/2014/main" id="{E2320494-1AD8-84F0-CCEC-2F942E8703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03" y="1447047"/>
            <a:ext cx="3287852" cy="18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B3D46-EB17-8177-67FA-1E9FFB5448A8}"/>
              </a:ext>
            </a:extLst>
          </p:cNvPr>
          <p:cNvSpPr txBox="1"/>
          <p:nvPr/>
        </p:nvSpPr>
        <p:spPr>
          <a:xfrm>
            <a:off x="7303529" y="974199"/>
            <a:ext cx="366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Federal Writer Project, 1937</a:t>
            </a:r>
          </a:p>
        </p:txBody>
      </p:sp>
      <p:pic>
        <p:nvPicPr>
          <p:cNvPr id="4100" name="Picture 4" descr="TELL MY HORSE - Zora Neale Hurston, 1st/1st 1938 - Voodoo Haiti Jamaica Zombies">
            <a:extLst>
              <a:ext uri="{FF2B5EF4-FFF2-40B4-BE49-F238E27FC236}">
                <a16:creationId xmlns:a16="http://schemas.microsoft.com/office/drawing/2014/main" id="{DC18D2E6-EB24-6C2E-CC16-B93F340B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33" y="3830459"/>
            <a:ext cx="1811582" cy="24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899D76-6251-263C-4A28-3A4C54CBE11D}"/>
              </a:ext>
            </a:extLst>
          </p:cNvPr>
          <p:cNvSpPr txBox="1"/>
          <p:nvPr/>
        </p:nvSpPr>
        <p:spPr>
          <a:xfrm>
            <a:off x="7113332" y="6333884"/>
            <a:ext cx="4079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https://blackcatcaboodle.com/products/tell-my-horse-zora-neale-hurston-1st-1st-1938-voodoo-haiti-jamaica-zombies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515A9-3A38-8E43-335D-AE1168D38BE8}"/>
              </a:ext>
            </a:extLst>
          </p:cNvPr>
          <p:cNvSpPr txBox="1"/>
          <p:nvPr/>
        </p:nvSpPr>
        <p:spPr>
          <a:xfrm>
            <a:off x="7918519" y="338158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https://barnard.edu/zora-neale-hurston-at-barnard</a:t>
            </a:r>
          </a:p>
        </p:txBody>
      </p:sp>
    </p:spTree>
    <p:extLst>
      <p:ext uri="{BB962C8B-B14F-4D97-AF65-F5344CB8AC3E}">
        <p14:creationId xmlns:p14="http://schemas.microsoft.com/office/powerpoint/2010/main" val="419335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C523-C56C-0994-183F-7E869977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2388"/>
            <a:ext cx="10515600" cy="66650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260A4-59B4-49C2-CB34-108945FDD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95754"/>
            <a:ext cx="5181600" cy="52519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1943-1951: Political essays for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Evening Post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Legion Magazine.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Last fieldwork, Honduras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Seraph on the Suwanee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novel.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1957-1959: Columnist for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 Pierce Chronicle.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28, 1960: Died in the St. Lucie County Welfare Home after a stroke the previous year.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1973: The novelist Alice Walker discovered her gravesite.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1975: Walker wrote “In Search of Zora Neale Hurston”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Magazine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Novel by Zora Neale Hurston ...">
            <a:extLst>
              <a:ext uri="{FF2B5EF4-FFF2-40B4-BE49-F238E27FC236}">
                <a16:creationId xmlns:a16="http://schemas.microsoft.com/office/drawing/2014/main" id="{A6229F7A-3376-A899-3C1A-551652D148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13" y="1195754"/>
            <a:ext cx="3825387" cy="51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D4BA-CCF0-B392-6587-7D43E072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78373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E180E-34EE-B604-F255-E9581F4DC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38" y="1219200"/>
            <a:ext cx="5181600" cy="53222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1927-1932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North Florida,  sponsorship from Charlotte Osgood Mason.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Florida and Georgia, with Alan Lomax and Mary Elizabeth Barnicle.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1936-1937: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Jamaica and Haiti, on Guggenheim Fellowship.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1938-1939: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Florida, for Federal Writer’s Project.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Honduras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nline Media 7" title="ZNH Fieldwork Footage 1928 NYC American Museum of Natural History">
            <a:hlinkClick r:id="" action="ppaction://media"/>
            <a:extLst>
              <a:ext uri="{FF2B5EF4-FFF2-40B4-BE49-F238E27FC236}">
                <a16:creationId xmlns:a16="http://schemas.microsoft.com/office/drawing/2014/main" id="{65EFD30C-1F4B-06E4-24EC-999728FD5175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71492" y="14859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C7A3-4650-4F78-BD3F-B0FBEEEE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5082-DFA8-3CFE-1E0B-B21AEAE0F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8230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on Jan. 7, 1891, in Notasulga, Alabama. Father, John Hurston, was  a carpenter and Baptist preacher; her mouther, Lucy Potts Hurston, a schoolteacher.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Raised in  Eatonville Florida, first incorporated black township.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1904: after her mother’s death, she was sent to a Baptist boarding school. She left after her father stopped paying her tuition.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1917-18: Earned a high school diploma at Morgan Academy in Baltimore at age 27. She lied about her age to qualify for free tuition.</a:t>
            </a:r>
          </a:p>
        </p:txBody>
      </p:sp>
      <p:pic>
        <p:nvPicPr>
          <p:cNvPr id="5" name="Online Media 4" title="Zora Neale Hurston's Hometown Legacy | The New York Times">
            <a:hlinkClick r:id="" action="ppaction://media"/>
            <a:extLst>
              <a:ext uri="{FF2B5EF4-FFF2-40B4-BE49-F238E27FC236}">
                <a16:creationId xmlns:a16="http://schemas.microsoft.com/office/drawing/2014/main" id="{A5761C57-3954-54D9-5BAC-3526337BD83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28693" y="1623646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1FB6-A3C1-94D4-80EE-6ACBB72D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2299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Howard, Barnard and Columbia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9D82B-5107-2D84-04B4-A2F1D015E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Howard University (1918-1924): cofounder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Hilltop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studied with Alain Locke.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Barnard College (1925-1928): only Black student; began to study with Franz Boas at Columbia, part of a circle that included Ruth Benedict and Margaret Mead. Earned a BA in Anthropology.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Columbia University (1928-1932): graduate work with Boas; met Langston Hughes; published short stories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Opportunity: A Journal of Negro Life.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founding masthead of the Hilltop.">
            <a:extLst>
              <a:ext uri="{FF2B5EF4-FFF2-40B4-BE49-F238E27FC236}">
                <a16:creationId xmlns:a16="http://schemas.microsoft.com/office/drawing/2014/main" id="{35A0022F-086B-9A78-28B5-AD8DAADCAB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1674854"/>
            <a:ext cx="4902177" cy="34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FE024-42D8-095D-E547-E197BA4F6BDA}"/>
              </a:ext>
            </a:extLst>
          </p:cNvPr>
          <p:cNvSpPr txBox="1"/>
          <p:nvPr/>
        </p:nvSpPr>
        <p:spPr>
          <a:xfrm>
            <a:off x="7491209" y="1025741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Hilltop, Howard University  1924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18FFE-F8C9-46A6-B79C-05000034978A}"/>
              </a:ext>
            </a:extLst>
          </p:cNvPr>
          <p:cNvSpPr txBox="1"/>
          <p:nvPr/>
        </p:nvSpPr>
        <p:spPr>
          <a:xfrm>
            <a:off x="6471138" y="5355521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https://magazine.howard.edu/stories/a-centennial-of-writers-the-hilltop-celebrates-100-years-of-storytelling</a:t>
            </a:r>
          </a:p>
        </p:txBody>
      </p:sp>
    </p:spTree>
    <p:extLst>
      <p:ext uri="{BB962C8B-B14F-4D97-AF65-F5344CB8AC3E}">
        <p14:creationId xmlns:p14="http://schemas.microsoft.com/office/powerpoint/2010/main" val="344995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618A-6B35-0AE1-85EA-4194384D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707"/>
            <a:ext cx="10515600" cy="11848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Negro Movement and the Harlem Renaissance in the 1920s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B1C5-6C87-61A8-E7F7-0108FE9DA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316" y="1502393"/>
            <a:ext cx="4507523" cy="478998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Promoted by NAACP, inspired by  W.E.B. Dubois.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Post-World War I experiences of Black veterans.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Hubert Harrison founded the Liberty League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1917.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Alain Locke published the anthology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Negro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1925, which included Hurston short story “Spunk”.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Mule Bone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play co-written with Langston Hughes.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chival Image of Langston Hughes and Zore Neale Hurston standing in front of a Booker T Washington memorial. Image taken from the Langston Hughes Papers in the James Weldon Johnson Collection  ">
            <a:extLst>
              <a:ext uri="{FF2B5EF4-FFF2-40B4-BE49-F238E27FC236}">
                <a16:creationId xmlns:a16="http://schemas.microsoft.com/office/drawing/2014/main" id="{43E0F454-4095-A3EC-D145-9CA000A220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53" y="2562107"/>
            <a:ext cx="2570603" cy="31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BF5EB0-B195-4B41-1873-42E9F27CF456}"/>
              </a:ext>
            </a:extLst>
          </p:cNvPr>
          <p:cNvSpPr txBox="1"/>
          <p:nvPr/>
        </p:nvSpPr>
        <p:spPr>
          <a:xfrm>
            <a:off x="8909508" y="1690688"/>
            <a:ext cx="325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Jessie Fauset and Langston Hughes, Tuskegee, 1927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FBEA5-9F19-5B50-8F83-6851199448AB}"/>
              </a:ext>
            </a:extLst>
          </p:cNvPr>
          <p:cNvSpPr txBox="1"/>
          <p:nvPr/>
        </p:nvSpPr>
        <p:spPr>
          <a:xfrm>
            <a:off x="9049358" y="6061547"/>
            <a:ext cx="31242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https://barnard.edu/zora-neale-hurston-at-barnard</a:t>
            </a:r>
          </a:p>
        </p:txBody>
      </p:sp>
      <p:pic>
        <p:nvPicPr>
          <p:cNvPr id="3076" name="Picture 4" descr="Zora Neale Hurston was friends with Carl Van Vechten, famed photographer during the Harlem Renaissance, who took this portrait on April 4, 1935.">
            <a:extLst>
              <a:ext uri="{FF2B5EF4-FFF2-40B4-BE49-F238E27FC236}">
                <a16:creationId xmlns:a16="http://schemas.microsoft.com/office/drawing/2014/main" id="{89AAECEA-0F68-DDA3-7D58-FAA28A2B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62" y="2562107"/>
            <a:ext cx="3939398" cy="24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5A10FE-B41E-5A76-CE53-5A1B857ED678}"/>
              </a:ext>
            </a:extLst>
          </p:cNvPr>
          <p:cNvSpPr txBox="1"/>
          <p:nvPr/>
        </p:nvSpPr>
        <p:spPr>
          <a:xfrm>
            <a:off x="5519711" y="1803232"/>
            <a:ext cx="2875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Harlem, 1935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portrait by Carl Van Vechten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28F48-4F17-1963-751D-EEADFC88375E}"/>
              </a:ext>
            </a:extLst>
          </p:cNvPr>
          <p:cNvSpPr txBox="1"/>
          <p:nvPr/>
        </p:nvSpPr>
        <p:spPr>
          <a:xfrm>
            <a:off x="5122985" y="5266837"/>
            <a:ext cx="3786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https://www.kpbs.org/news/2023/01/11/american-experience-zora-neale-hurston-claiming-a-space</a:t>
            </a:r>
          </a:p>
        </p:txBody>
      </p:sp>
    </p:spTree>
    <p:extLst>
      <p:ext uri="{BB962C8B-B14F-4D97-AF65-F5344CB8AC3E}">
        <p14:creationId xmlns:p14="http://schemas.microsoft.com/office/powerpoint/2010/main" val="54224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9442-7F8C-8CAC-FC61-B2265168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784"/>
            <a:ext cx="10515600" cy="8792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Fieldwork: 1927-1932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DBDE-0D9C-74B0-9118-06DD67FE7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615" y="1122239"/>
            <a:ext cx="5181600" cy="564197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Undertaken while a student of Franz Boas.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Charlotte Osgood Mason, a white philanthropist, who also supported other artists and writers associated with the Harlem Renaissance, including Alain Locke, Langston Hughes, Miguel Covarrubias.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Fieldwork conducted in lumber camps, turpentine camps and local “jook” joints.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documentary film by an African-American woman, about 85 minutes of silent footage.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09AED-5DC4-FC39-7845-62CD8F835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2240"/>
            <a:ext cx="5181600" cy="2089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Recordings in the Library of Congress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https://www.loc.gov/audio/?q=zora+neale+hurston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CE90A4-2C78-8181-B8EF-0B4EBE6A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77" y="3212124"/>
            <a:ext cx="4424017" cy="31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28D352-5023-7A59-9D77-B90CE4C1DF0B}"/>
              </a:ext>
            </a:extLst>
          </p:cNvPr>
          <p:cNvSpPr txBox="1"/>
          <p:nvPr/>
        </p:nvSpPr>
        <p:spPr>
          <a:xfrm>
            <a:off x="6986954" y="6353176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https://zepfanman.com/2023/09/all-films-by-zora-neale-hurston/</a:t>
            </a:r>
          </a:p>
        </p:txBody>
      </p:sp>
    </p:spTree>
    <p:extLst>
      <p:ext uri="{BB962C8B-B14F-4D97-AF65-F5344CB8AC3E}">
        <p14:creationId xmlns:p14="http://schemas.microsoft.com/office/powerpoint/2010/main" val="3692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72AE-5C8F-5C85-1539-F9560833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63"/>
            <a:ext cx="7258056" cy="5023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Mule on the 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D51C-373D-F705-0270-F494AB12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2" y="1005008"/>
            <a:ext cx="11898923" cy="5770929"/>
          </a:xfrm>
        </p:spPr>
        <p:txBody>
          <a:bodyPr numCol="3">
            <a:normAutofit fontScale="5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Cap'n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 a mule, mule on the mount called Jerry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Cap'n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 a mule, mule on the mount called Jerry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ride him down,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ride him down.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got a woman shake like jelly all over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got a woman shake like jelly all over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hips so broad,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hips so broad.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little woman, she had a baby this morning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little woman , she had a baby this morning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had blue eyes,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had blue eyes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outa had told her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hell fired captain’s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outa had told her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must be the hell fired captain’s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had blue eyes,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had blue eyes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don’t you hear them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bird a keep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hollerin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don’t you hear them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bird a keep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hollerin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looks like rain,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looks like rain.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got a rain-bow wrapped and tied around my shoulder,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got a rain-bow wrapped and tied around my shoulder,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ain't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rain,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ain't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rain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hand me down two, three cans of tomatoes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hand me down two, three cans of tomatoes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can of corn,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a can of corn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got a woman she's pretty but she's too bulldozing,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got a woman she's pretty but she's too bulldozing,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won't live long,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 won't live long.</a:t>
            </a:r>
          </a:p>
        </p:txBody>
      </p:sp>
      <p:pic>
        <p:nvPicPr>
          <p:cNvPr id="4" name="Online Media 3" title="Mule on the Mount - Zora Neale Hurston 1939">
            <a:hlinkClick r:id="" action="ppaction://media"/>
            <a:extLst>
              <a:ext uri="{FF2B5EF4-FFF2-40B4-BE49-F238E27FC236}">
                <a16:creationId xmlns:a16="http://schemas.microsoft.com/office/drawing/2014/main" id="{1315A5E9-A2D0-15F3-98D6-FDAD6E46FE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96256" y="4457160"/>
            <a:ext cx="3774532" cy="21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709B-DEDE-3603-BC25-A00FD0CA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40"/>
            <a:ext cx="10515600" cy="61961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Turkle Dove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06B0-E370-2156-5255-4E343C41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984738"/>
            <a:ext cx="11957538" cy="5603631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dove done drooped his wing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dove done drooped his wing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dove done drooped his wing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 on Zion hill to sing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and Eve, do-do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and Eve, don't tell it to me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meet me at the do'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tell it to me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-la-do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written on David line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written on David line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written on David line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to heaven on the wheel of time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get to heaven I know the rule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get to heaven I know the rule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get to heaven I know the rule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right down to the bathing pool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F048-6AFE-4AF4-61DE-AA607904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Alan Lomax and Mary Elizabeth Barnicle in Florida and Georgia  1935</a:t>
            </a:r>
          </a:p>
        </p:txBody>
      </p:sp>
      <p:pic>
        <p:nvPicPr>
          <p:cNvPr id="6" name="Online Media 5" title="Lula Wiles - &quot;Turtle Dove&quot;">
            <a:hlinkClick r:id="" action="ppaction://media"/>
            <a:extLst>
              <a:ext uri="{FF2B5EF4-FFF2-40B4-BE49-F238E27FC236}">
                <a16:creationId xmlns:a16="http://schemas.microsoft.com/office/drawing/2014/main" id="{2DB66F97-6AAF-4373-33ED-C8083432E58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68022" y="4548949"/>
            <a:ext cx="3440094" cy="1943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8938D-EBC3-1F72-EE2E-23F3ED301BA7}"/>
              </a:ext>
            </a:extLst>
          </p:cNvPr>
          <p:cNvSpPr txBox="1"/>
          <p:nvPr/>
        </p:nvSpPr>
        <p:spPr>
          <a:xfrm>
            <a:off x="9083040" y="3694176"/>
            <a:ext cx="120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Lulu Wiles</a:t>
            </a:r>
          </a:p>
        </p:txBody>
      </p:sp>
      <p:pic>
        <p:nvPicPr>
          <p:cNvPr id="10" name="Online Media 9" title="Turkle Dove">
            <a:hlinkClick r:id="" action="ppaction://media"/>
            <a:extLst>
              <a:ext uri="{FF2B5EF4-FFF2-40B4-BE49-F238E27FC236}">
                <a16:creationId xmlns:a16="http://schemas.microsoft.com/office/drawing/2014/main" id="{F5890169-F174-6A79-8C55-DAE2C7C83C3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197408" y="1598197"/>
            <a:ext cx="3610708" cy="27080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9F3056-FD3B-88D8-6E6A-18B67AAF73E7}"/>
              </a:ext>
            </a:extLst>
          </p:cNvPr>
          <p:cNvSpPr txBox="1"/>
          <p:nvPr/>
        </p:nvSpPr>
        <p:spPr>
          <a:xfrm>
            <a:off x="569576" y="5107880"/>
            <a:ext cx="7132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1935 Recordings in the Library of Congress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/>
              </a:rPr>
              <a:t>https://www.loc.gov/audio/?q=zora+neale+hurston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379CF5A-512A-5ADD-605D-374B819C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93" y="1971395"/>
            <a:ext cx="5257800" cy="257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2E176E-AE4F-4B1D-649A-9097C18A8C5F}"/>
              </a:ext>
            </a:extLst>
          </p:cNvPr>
          <p:cNvSpPr txBox="1"/>
          <p:nvPr/>
        </p:nvSpPr>
        <p:spPr>
          <a:xfrm>
            <a:off x="1939042" y="459758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https://blogs.loc.gov/folklife/2020/04/no-depression-features-zora-neale-hurston/</a:t>
            </a:r>
          </a:p>
        </p:txBody>
      </p:sp>
    </p:spTree>
    <p:extLst>
      <p:ext uri="{BB962C8B-B14F-4D97-AF65-F5344CB8AC3E}">
        <p14:creationId xmlns:p14="http://schemas.microsoft.com/office/powerpoint/2010/main" val="19292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1904</TotalTime>
  <Words>1226</Words>
  <Application>Microsoft Office PowerPoint</Application>
  <PresentationFormat>Widescreen</PresentationFormat>
  <Paragraphs>143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Songcatchers: Field Collecting and the Preservation of American Folk Music Zora Neale Hurston</vt:lpstr>
      <vt:lpstr>Fieldwork</vt:lpstr>
      <vt:lpstr>Early Years</vt:lpstr>
      <vt:lpstr>At Howard, Barnard and Columbia</vt:lpstr>
      <vt:lpstr>The New Negro Movement and the Harlem Renaissance in the 1920s</vt:lpstr>
      <vt:lpstr>First Fieldwork: 1927-1932</vt:lpstr>
      <vt:lpstr>Mule on the Mount</vt:lpstr>
      <vt:lpstr>The Turkle Dove</vt:lpstr>
      <vt:lpstr>With Alan Lomax and Mary Elizabeth Barnicle in Florida and Georgia  1935</vt:lpstr>
      <vt:lpstr>1934-1942: Writer, Dancer, Singer</vt:lpstr>
      <vt:lpstr>Later Years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Gosner, Kevin M - (kgosner)</dc:creator>
  <cp:lastModifiedBy>Gosner, Kevin M - (kgosner)</cp:lastModifiedBy>
  <cp:revision>17</cp:revision>
  <dcterms:created xsi:type="dcterms:W3CDTF">2025-02-23T19:43:53Z</dcterms:created>
  <dcterms:modified xsi:type="dcterms:W3CDTF">2025-02-25T21:56:54Z</dcterms:modified>
</cp:coreProperties>
</file>