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643" r:id="rId2"/>
  </p:sldIdLst>
  <p:sldSz cx="9144000" cy="6858000" type="screen4x3"/>
  <p:notesSz cx="7102475" cy="9037638"/>
  <p:embeddedFontLst>
    <p:embeddedFont>
      <p:font typeface="Arial Narrow" panose="020B0606020202030204" pitchFamily="34" charset="0"/>
      <p:regular r:id="rId5"/>
      <p:bold r:id="rId6"/>
      <p:italic r:id="rId7"/>
      <p:boldItalic r:id="rId8"/>
    </p:embeddedFont>
    <p:embeddedFont>
      <p:font typeface="Arial Rounded MT Bold" panose="020F0704030504030204" pitchFamily="34" charset="0"/>
      <p:regular r:id="rId9"/>
    </p:embeddedFont>
    <p:embeddedFont>
      <p:font typeface="Bahnschrift SemiBold Condensed" panose="020B0502040204020203" pitchFamily="34" charset="0"/>
      <p:bold r:id="rId10"/>
    </p:embeddedFont>
    <p:embeddedFont>
      <p:font typeface="Bahnschrift SemiCondensed" panose="020B0502040204020203" pitchFamily="34" charset="0"/>
      <p:regular r:id="rId11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b Ogus" initials="BO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5"/>
    <a:srgbClr val="F4F3EC"/>
    <a:srgbClr val="FF0000"/>
    <a:srgbClr val="203A77"/>
    <a:srgbClr val="92D050"/>
    <a:srgbClr val="FE79A4"/>
    <a:srgbClr val="0000FF"/>
    <a:srgbClr val="0C234B"/>
    <a:srgbClr val="AB052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404" autoAdjust="0"/>
    <p:restoredTop sz="95388" autoAdjust="0"/>
  </p:normalViewPr>
  <p:slideViewPr>
    <p:cSldViewPr>
      <p:cViewPr varScale="1">
        <p:scale>
          <a:sx n="131" d="100"/>
          <a:sy n="131" d="100"/>
        </p:scale>
        <p:origin x="1832" y="360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-4592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2574" y="-96"/>
      </p:cViewPr>
      <p:guideLst>
        <p:guide orient="horz" pos="284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commentAuthors" Target="commentAuthor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487E988-5903-44FA-882C-0E2688C5D6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533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B5BA01-7D6F-4627-B9DF-0586296DCD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533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6BA05-DC78-49F2-B6D4-94ECC8D367A8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94B0AA-2E7D-40E7-AD66-E87DCE89FA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584335"/>
            <a:ext cx="3077739" cy="4533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D2D2C8-2EBF-410A-A0C6-33D0D816F0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584335"/>
            <a:ext cx="3077739" cy="4533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219E4-97EC-4512-B775-476C5E8674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78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518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518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97FD9-16A2-4642-A47F-A75942F097B1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92225" y="677863"/>
            <a:ext cx="4518025" cy="3389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292879"/>
            <a:ext cx="5681980" cy="4066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84188"/>
            <a:ext cx="3077739" cy="4518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584188"/>
            <a:ext cx="3077739" cy="4518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C2857-A434-4991-B781-E869A44C4A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078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48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122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0593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9424303"/>
      </p:ext>
    </p:extLst>
  </p:cSld>
  <p:clrMapOvr>
    <a:masterClrMapping/>
  </p:clrMapOvr>
  <p:transition spd="slow"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815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60" r:id="rId4"/>
  </p:sldLayoutIdLst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C6CD9F3-B364-44FB-8A27-1622FDC7019D}"/>
              </a:ext>
            </a:extLst>
          </p:cNvPr>
          <p:cNvSpPr txBox="1"/>
          <p:nvPr/>
        </p:nvSpPr>
        <p:spPr>
          <a:xfrm>
            <a:off x="7780601" y="6656289"/>
            <a:ext cx="1268296" cy="194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1" dirty="0">
                <a:latin typeface="Arial Narrow" panose="020B0606020202030204" pitchFamily="34" charset="0"/>
                <a:cs typeface="Arial" panose="020B0604020202020204" pitchFamily="34" charset="0"/>
              </a:rPr>
              <a:t>©</a:t>
            </a:r>
            <a:r>
              <a:rPr lang="en-US" sz="661" dirty="0">
                <a:latin typeface="Arial Narrow" panose="020B0606020202030204" pitchFamily="34" charset="0"/>
              </a:rPr>
              <a:t>Kathy Schrock sachrockguide.net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A19648-5A9F-4880-8166-B22E0500319D}"/>
              </a:ext>
            </a:extLst>
          </p:cNvPr>
          <p:cNvSpPr txBox="1"/>
          <p:nvPr/>
        </p:nvSpPr>
        <p:spPr>
          <a:xfrm>
            <a:off x="1557660" y="-36845"/>
            <a:ext cx="6029215" cy="926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22" b="1" dirty="0">
                <a:ln w="38100">
                  <a:solidFill>
                    <a:srgbClr val="EF0000"/>
                  </a:solidFill>
                </a:ln>
                <a:solidFill>
                  <a:srgbClr val="EF0000"/>
                </a:solidFill>
                <a:latin typeface="Bahnschrift SemiBold Condensed" panose="020B0502040204020203" pitchFamily="34" charset="0"/>
                <a:cs typeface="Aharoni" panose="02010803020104030203" pitchFamily="2" charset="-79"/>
              </a:rPr>
              <a:t>C</a:t>
            </a:r>
            <a:r>
              <a:rPr lang="en-US" sz="5422" b="1" dirty="0">
                <a:ln w="38100">
                  <a:solidFill>
                    <a:srgbClr val="F18858"/>
                  </a:solidFill>
                </a:ln>
                <a:solidFill>
                  <a:srgbClr val="FF9900"/>
                </a:solidFill>
                <a:latin typeface="Bahnschrift SemiBold Condensed" panose="020B0502040204020203" pitchFamily="34" charset="0"/>
                <a:cs typeface="Aharoni" panose="02010803020104030203" pitchFamily="2" charset="-79"/>
              </a:rPr>
              <a:t>O</a:t>
            </a:r>
            <a:r>
              <a:rPr lang="en-US" sz="5422" b="1" dirty="0">
                <a:ln w="38100">
                  <a:solidFill>
                    <a:srgbClr val="F5BB17"/>
                  </a:solidFill>
                </a:ln>
                <a:solidFill>
                  <a:srgbClr val="F6BB1B"/>
                </a:solidFill>
                <a:latin typeface="Bahnschrift SemiBold Condensed" panose="020B0502040204020203" pitchFamily="34" charset="0"/>
                <a:cs typeface="Aharoni" panose="02010803020104030203" pitchFamily="2" charset="-79"/>
              </a:rPr>
              <a:t>L</a:t>
            </a:r>
            <a:r>
              <a:rPr lang="en-US" sz="5422" b="1" dirty="0">
                <a:ln w="38100">
                  <a:solidFill>
                    <a:srgbClr val="89CA3D"/>
                  </a:solidFill>
                </a:ln>
                <a:solidFill>
                  <a:srgbClr val="89C244"/>
                </a:solidFill>
                <a:latin typeface="Bahnschrift SemiBold Condensed" panose="020B0502040204020203" pitchFamily="34" charset="0"/>
                <a:cs typeface="Aharoni" panose="02010803020104030203" pitchFamily="2" charset="-79"/>
              </a:rPr>
              <a:t>O</a:t>
            </a:r>
            <a:r>
              <a:rPr lang="en-US" sz="5422" b="1" dirty="0">
                <a:ln w="38100">
                  <a:solidFill>
                    <a:srgbClr val="137FD7"/>
                  </a:solidFill>
                </a:ln>
                <a:solidFill>
                  <a:srgbClr val="0978DB"/>
                </a:solidFill>
                <a:latin typeface="Bahnschrift SemiBold Condensed" panose="020B0502040204020203" pitchFamily="34" charset="0"/>
                <a:cs typeface="Aharoni" panose="02010803020104030203" pitchFamily="2" charset="-79"/>
              </a:rPr>
              <a:t>R</a:t>
            </a:r>
            <a:r>
              <a:rPr lang="en-US" sz="5422" dirty="0">
                <a:latin typeface="Arial Rounded MT Bold" panose="020F0704030504030204" pitchFamily="34" charset="0"/>
              </a:rPr>
              <a:t> </a:t>
            </a:r>
            <a:r>
              <a:rPr lang="en-US" sz="5422" dirty="0">
                <a:solidFill>
                  <a:schemeClr val="bg2">
                    <a:lumMod val="50000"/>
                  </a:schemeClr>
                </a:solidFill>
                <a:latin typeface="Bahnschrift SemiCondensed" panose="020B0502040204020203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EMOTION GUIDE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6D5AFAC-B8D6-B187-5BCF-5B48ED179DFE}"/>
              </a:ext>
            </a:extLst>
          </p:cNvPr>
          <p:cNvGrpSpPr/>
          <p:nvPr/>
        </p:nvGrpSpPr>
        <p:grpSpPr>
          <a:xfrm>
            <a:off x="633794" y="667609"/>
            <a:ext cx="7876413" cy="6037991"/>
            <a:chOff x="757425" y="609600"/>
            <a:chExt cx="7876413" cy="603799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D7B9A9E-523F-4B48-A215-E078592FD1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7"/>
            <a:stretch/>
          </p:blipFill>
          <p:spPr>
            <a:xfrm>
              <a:off x="757425" y="644898"/>
              <a:ext cx="7791860" cy="5993064"/>
            </a:xfrm>
            <a:prstGeom prst="rect">
              <a:avLst/>
            </a:prstGeom>
          </p:spPr>
        </p:pic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1CA9A27-B3BE-436C-800A-5ED77E8F78D8}"/>
                </a:ext>
              </a:extLst>
            </p:cNvPr>
            <p:cNvSpPr/>
            <p:nvPr/>
          </p:nvSpPr>
          <p:spPr>
            <a:xfrm>
              <a:off x="4977169" y="609600"/>
              <a:ext cx="3656669" cy="6037991"/>
            </a:xfrm>
            <a:custGeom>
              <a:avLst/>
              <a:gdLst>
                <a:gd name="connsiteX0" fmla="*/ 0 w 1149350"/>
                <a:gd name="connsiteY0" fmla="*/ 0 h 228600"/>
                <a:gd name="connsiteX1" fmla="*/ 127000 w 1149350"/>
                <a:gd name="connsiteY1" fmla="*/ 57150 h 228600"/>
                <a:gd name="connsiteX2" fmla="*/ 273050 w 1149350"/>
                <a:gd name="connsiteY2" fmla="*/ 76200 h 228600"/>
                <a:gd name="connsiteX3" fmla="*/ 419100 w 1149350"/>
                <a:gd name="connsiteY3" fmla="*/ 101600 h 228600"/>
                <a:gd name="connsiteX4" fmla="*/ 793750 w 1149350"/>
                <a:gd name="connsiteY4" fmla="*/ 177800 h 228600"/>
                <a:gd name="connsiteX5" fmla="*/ 939800 w 1149350"/>
                <a:gd name="connsiteY5" fmla="*/ 203200 h 228600"/>
                <a:gd name="connsiteX6" fmla="*/ 1123950 w 1149350"/>
                <a:gd name="connsiteY6" fmla="*/ 215900 h 228600"/>
                <a:gd name="connsiteX7" fmla="*/ 1149350 w 1149350"/>
                <a:gd name="connsiteY7" fmla="*/ 228600 h 228600"/>
                <a:gd name="connsiteX0" fmla="*/ 0 w 1689100"/>
                <a:gd name="connsiteY0" fmla="*/ 364020 h 364867"/>
                <a:gd name="connsiteX1" fmla="*/ 666750 w 1689100"/>
                <a:gd name="connsiteY1" fmla="*/ 21120 h 364867"/>
                <a:gd name="connsiteX2" fmla="*/ 812800 w 1689100"/>
                <a:gd name="connsiteY2" fmla="*/ 40170 h 364867"/>
                <a:gd name="connsiteX3" fmla="*/ 958850 w 1689100"/>
                <a:gd name="connsiteY3" fmla="*/ 65570 h 364867"/>
                <a:gd name="connsiteX4" fmla="*/ 1333500 w 1689100"/>
                <a:gd name="connsiteY4" fmla="*/ 141770 h 364867"/>
                <a:gd name="connsiteX5" fmla="*/ 1479550 w 1689100"/>
                <a:gd name="connsiteY5" fmla="*/ 167170 h 364867"/>
                <a:gd name="connsiteX6" fmla="*/ 1663700 w 1689100"/>
                <a:gd name="connsiteY6" fmla="*/ 179870 h 364867"/>
                <a:gd name="connsiteX7" fmla="*/ 1689100 w 1689100"/>
                <a:gd name="connsiteY7" fmla="*/ 192570 h 364867"/>
                <a:gd name="connsiteX0" fmla="*/ 0 w 2434312"/>
                <a:gd name="connsiteY0" fmla="*/ 391619 h 1067654"/>
                <a:gd name="connsiteX1" fmla="*/ 2425700 w 2434312"/>
                <a:gd name="connsiteY1" fmla="*/ 1064719 h 1067654"/>
                <a:gd name="connsiteX2" fmla="*/ 812800 w 2434312"/>
                <a:gd name="connsiteY2" fmla="*/ 67769 h 1067654"/>
                <a:gd name="connsiteX3" fmla="*/ 958850 w 2434312"/>
                <a:gd name="connsiteY3" fmla="*/ 93169 h 1067654"/>
                <a:gd name="connsiteX4" fmla="*/ 1333500 w 2434312"/>
                <a:gd name="connsiteY4" fmla="*/ 169369 h 1067654"/>
                <a:gd name="connsiteX5" fmla="*/ 1479550 w 2434312"/>
                <a:gd name="connsiteY5" fmla="*/ 194769 h 1067654"/>
                <a:gd name="connsiteX6" fmla="*/ 1663700 w 2434312"/>
                <a:gd name="connsiteY6" fmla="*/ 207469 h 1067654"/>
                <a:gd name="connsiteX7" fmla="*/ 1689100 w 2434312"/>
                <a:gd name="connsiteY7" fmla="*/ 220169 h 1067654"/>
                <a:gd name="connsiteX0" fmla="*/ 0 w 3528885"/>
                <a:gd name="connsiteY0" fmla="*/ 721040 h 6402477"/>
                <a:gd name="connsiteX1" fmla="*/ 2425700 w 3528885"/>
                <a:gd name="connsiteY1" fmla="*/ 1394140 h 6402477"/>
                <a:gd name="connsiteX2" fmla="*/ 3479800 w 3528885"/>
                <a:gd name="connsiteY2" fmla="*/ 6397940 h 6402477"/>
                <a:gd name="connsiteX3" fmla="*/ 958850 w 3528885"/>
                <a:gd name="connsiteY3" fmla="*/ 422590 h 6402477"/>
                <a:gd name="connsiteX4" fmla="*/ 1333500 w 3528885"/>
                <a:gd name="connsiteY4" fmla="*/ 498790 h 6402477"/>
                <a:gd name="connsiteX5" fmla="*/ 1479550 w 3528885"/>
                <a:gd name="connsiteY5" fmla="*/ 524190 h 6402477"/>
                <a:gd name="connsiteX6" fmla="*/ 1663700 w 3528885"/>
                <a:gd name="connsiteY6" fmla="*/ 536890 h 6402477"/>
                <a:gd name="connsiteX7" fmla="*/ 1689100 w 3528885"/>
                <a:gd name="connsiteY7" fmla="*/ 549590 h 6402477"/>
                <a:gd name="connsiteX0" fmla="*/ 0 w 3672778"/>
                <a:gd name="connsiteY0" fmla="*/ 475967 h 6154927"/>
                <a:gd name="connsiteX1" fmla="*/ 2425700 w 3672778"/>
                <a:gd name="connsiteY1" fmla="*/ 1149067 h 6154927"/>
                <a:gd name="connsiteX2" fmla="*/ 3479800 w 3672778"/>
                <a:gd name="connsiteY2" fmla="*/ 6152867 h 6154927"/>
                <a:gd name="connsiteX3" fmla="*/ 3460750 w 3672778"/>
                <a:gd name="connsiteY3" fmla="*/ 501367 h 6154927"/>
                <a:gd name="connsiteX4" fmla="*/ 1333500 w 3672778"/>
                <a:gd name="connsiteY4" fmla="*/ 253717 h 6154927"/>
                <a:gd name="connsiteX5" fmla="*/ 1479550 w 3672778"/>
                <a:gd name="connsiteY5" fmla="*/ 279117 h 6154927"/>
                <a:gd name="connsiteX6" fmla="*/ 1663700 w 3672778"/>
                <a:gd name="connsiteY6" fmla="*/ 291817 h 6154927"/>
                <a:gd name="connsiteX7" fmla="*/ 1689100 w 3672778"/>
                <a:gd name="connsiteY7" fmla="*/ 304517 h 6154927"/>
                <a:gd name="connsiteX0" fmla="*/ 0 w 3672778"/>
                <a:gd name="connsiteY0" fmla="*/ 475967 h 6154927"/>
                <a:gd name="connsiteX1" fmla="*/ 2425700 w 3672778"/>
                <a:gd name="connsiteY1" fmla="*/ 1149067 h 6154927"/>
                <a:gd name="connsiteX2" fmla="*/ 3479800 w 3672778"/>
                <a:gd name="connsiteY2" fmla="*/ 6152867 h 6154927"/>
                <a:gd name="connsiteX3" fmla="*/ 3460750 w 3672778"/>
                <a:gd name="connsiteY3" fmla="*/ 501367 h 6154927"/>
                <a:gd name="connsiteX4" fmla="*/ 1333500 w 3672778"/>
                <a:gd name="connsiteY4" fmla="*/ 253717 h 6154927"/>
                <a:gd name="connsiteX5" fmla="*/ 1479550 w 3672778"/>
                <a:gd name="connsiteY5" fmla="*/ 279117 h 6154927"/>
                <a:gd name="connsiteX6" fmla="*/ 1663700 w 3672778"/>
                <a:gd name="connsiteY6" fmla="*/ 291817 h 6154927"/>
                <a:gd name="connsiteX0" fmla="*/ 0 w 3672778"/>
                <a:gd name="connsiteY0" fmla="*/ 475967 h 6154927"/>
                <a:gd name="connsiteX1" fmla="*/ 2425700 w 3672778"/>
                <a:gd name="connsiteY1" fmla="*/ 1149067 h 6154927"/>
                <a:gd name="connsiteX2" fmla="*/ 3479800 w 3672778"/>
                <a:gd name="connsiteY2" fmla="*/ 6152867 h 6154927"/>
                <a:gd name="connsiteX3" fmla="*/ 3460750 w 3672778"/>
                <a:gd name="connsiteY3" fmla="*/ 501367 h 6154927"/>
                <a:gd name="connsiteX4" fmla="*/ 1333500 w 3672778"/>
                <a:gd name="connsiteY4" fmla="*/ 253717 h 6154927"/>
                <a:gd name="connsiteX5" fmla="*/ 1479550 w 3672778"/>
                <a:gd name="connsiteY5" fmla="*/ 279117 h 6154927"/>
                <a:gd name="connsiteX0" fmla="*/ 0 w 3672778"/>
                <a:gd name="connsiteY0" fmla="*/ 475967 h 6154927"/>
                <a:gd name="connsiteX1" fmla="*/ 2425700 w 3672778"/>
                <a:gd name="connsiteY1" fmla="*/ 1149067 h 6154927"/>
                <a:gd name="connsiteX2" fmla="*/ 3479800 w 3672778"/>
                <a:gd name="connsiteY2" fmla="*/ 6152867 h 6154927"/>
                <a:gd name="connsiteX3" fmla="*/ 3460750 w 3672778"/>
                <a:gd name="connsiteY3" fmla="*/ 501367 h 6154927"/>
                <a:gd name="connsiteX4" fmla="*/ 1333500 w 3672778"/>
                <a:gd name="connsiteY4" fmla="*/ 253717 h 6154927"/>
                <a:gd name="connsiteX0" fmla="*/ 0 w 3672778"/>
                <a:gd name="connsiteY0" fmla="*/ 475967 h 6154927"/>
                <a:gd name="connsiteX1" fmla="*/ 2425700 w 3672778"/>
                <a:gd name="connsiteY1" fmla="*/ 1149067 h 6154927"/>
                <a:gd name="connsiteX2" fmla="*/ 3479800 w 3672778"/>
                <a:gd name="connsiteY2" fmla="*/ 6152867 h 6154927"/>
                <a:gd name="connsiteX3" fmla="*/ 3460750 w 3672778"/>
                <a:gd name="connsiteY3" fmla="*/ 501367 h 6154927"/>
                <a:gd name="connsiteX4" fmla="*/ 1333500 w 3672778"/>
                <a:gd name="connsiteY4" fmla="*/ 253717 h 6154927"/>
                <a:gd name="connsiteX5" fmla="*/ 0 w 3672778"/>
                <a:gd name="connsiteY5" fmla="*/ 475967 h 6154927"/>
                <a:gd name="connsiteX0" fmla="*/ 0 w 3640728"/>
                <a:gd name="connsiteY0" fmla="*/ 475967 h 6165490"/>
                <a:gd name="connsiteX1" fmla="*/ 3079750 w 3640728"/>
                <a:gd name="connsiteY1" fmla="*/ 1987267 h 6165490"/>
                <a:gd name="connsiteX2" fmla="*/ 3479800 w 3640728"/>
                <a:gd name="connsiteY2" fmla="*/ 6152867 h 6165490"/>
                <a:gd name="connsiteX3" fmla="*/ 3460750 w 3640728"/>
                <a:gd name="connsiteY3" fmla="*/ 501367 h 6165490"/>
                <a:gd name="connsiteX4" fmla="*/ 1333500 w 3640728"/>
                <a:gd name="connsiteY4" fmla="*/ 253717 h 6165490"/>
                <a:gd name="connsiteX5" fmla="*/ 0 w 3640728"/>
                <a:gd name="connsiteY5" fmla="*/ 475967 h 6165490"/>
                <a:gd name="connsiteX0" fmla="*/ 0 w 3640728"/>
                <a:gd name="connsiteY0" fmla="*/ 475967 h 6165490"/>
                <a:gd name="connsiteX1" fmla="*/ 3079750 w 3640728"/>
                <a:gd name="connsiteY1" fmla="*/ 1987267 h 6165490"/>
                <a:gd name="connsiteX2" fmla="*/ 3479800 w 3640728"/>
                <a:gd name="connsiteY2" fmla="*/ 6152867 h 6165490"/>
                <a:gd name="connsiteX3" fmla="*/ 3460750 w 3640728"/>
                <a:gd name="connsiteY3" fmla="*/ 501367 h 6165490"/>
                <a:gd name="connsiteX4" fmla="*/ 1333500 w 3640728"/>
                <a:gd name="connsiteY4" fmla="*/ 253717 h 6165490"/>
                <a:gd name="connsiteX5" fmla="*/ 0 w 3640728"/>
                <a:gd name="connsiteY5" fmla="*/ 475967 h 6165490"/>
                <a:gd name="connsiteX0" fmla="*/ 0 w 3626428"/>
                <a:gd name="connsiteY0" fmla="*/ 478725 h 6206239"/>
                <a:gd name="connsiteX1" fmla="*/ 3079750 w 3626428"/>
                <a:gd name="connsiteY1" fmla="*/ 1990025 h 6206239"/>
                <a:gd name="connsiteX2" fmla="*/ 3441700 w 3626428"/>
                <a:gd name="connsiteY2" fmla="*/ 6193725 h 6206239"/>
                <a:gd name="connsiteX3" fmla="*/ 3460750 w 3626428"/>
                <a:gd name="connsiteY3" fmla="*/ 504125 h 6206239"/>
                <a:gd name="connsiteX4" fmla="*/ 1333500 w 3626428"/>
                <a:gd name="connsiteY4" fmla="*/ 256475 h 6206239"/>
                <a:gd name="connsiteX5" fmla="*/ 0 w 3626428"/>
                <a:gd name="connsiteY5" fmla="*/ 478725 h 6206239"/>
                <a:gd name="connsiteX0" fmla="*/ 0 w 3660699"/>
                <a:gd name="connsiteY0" fmla="*/ 537583 h 6266228"/>
                <a:gd name="connsiteX1" fmla="*/ 3079750 w 3660699"/>
                <a:gd name="connsiteY1" fmla="*/ 2048883 h 6266228"/>
                <a:gd name="connsiteX2" fmla="*/ 3441700 w 3660699"/>
                <a:gd name="connsiteY2" fmla="*/ 6252583 h 6266228"/>
                <a:gd name="connsiteX3" fmla="*/ 3505200 w 3660699"/>
                <a:gd name="connsiteY3" fmla="*/ 493133 h 6266228"/>
                <a:gd name="connsiteX4" fmla="*/ 1333500 w 3660699"/>
                <a:gd name="connsiteY4" fmla="*/ 315333 h 6266228"/>
                <a:gd name="connsiteX5" fmla="*/ 0 w 3660699"/>
                <a:gd name="connsiteY5" fmla="*/ 537583 h 6266228"/>
                <a:gd name="connsiteX0" fmla="*/ 1435 w 3760896"/>
                <a:gd name="connsiteY0" fmla="*/ 517421 h 6246066"/>
                <a:gd name="connsiteX1" fmla="*/ 3081185 w 3760896"/>
                <a:gd name="connsiteY1" fmla="*/ 2028721 h 6246066"/>
                <a:gd name="connsiteX2" fmla="*/ 3443135 w 3760896"/>
                <a:gd name="connsiteY2" fmla="*/ 6232421 h 6246066"/>
                <a:gd name="connsiteX3" fmla="*/ 3506635 w 3760896"/>
                <a:gd name="connsiteY3" fmla="*/ 472971 h 6246066"/>
                <a:gd name="connsiteX4" fmla="*/ 1435 w 3760896"/>
                <a:gd name="connsiteY4" fmla="*/ 517421 h 6246066"/>
                <a:gd name="connsiteX0" fmla="*/ 0 w 3759461"/>
                <a:gd name="connsiteY0" fmla="*/ 517421 h 6246066"/>
                <a:gd name="connsiteX1" fmla="*/ 3079750 w 3759461"/>
                <a:gd name="connsiteY1" fmla="*/ 2028721 h 6246066"/>
                <a:gd name="connsiteX2" fmla="*/ 3441700 w 3759461"/>
                <a:gd name="connsiteY2" fmla="*/ 6232421 h 6246066"/>
                <a:gd name="connsiteX3" fmla="*/ 3505200 w 3759461"/>
                <a:gd name="connsiteY3" fmla="*/ 472971 h 6246066"/>
                <a:gd name="connsiteX4" fmla="*/ 0 w 3759461"/>
                <a:gd name="connsiteY4" fmla="*/ 517421 h 6246066"/>
                <a:gd name="connsiteX0" fmla="*/ 0 w 3506783"/>
                <a:gd name="connsiteY0" fmla="*/ 586246 h 6314891"/>
                <a:gd name="connsiteX1" fmla="*/ 3079750 w 3506783"/>
                <a:gd name="connsiteY1" fmla="*/ 2097546 h 6314891"/>
                <a:gd name="connsiteX2" fmla="*/ 3441700 w 3506783"/>
                <a:gd name="connsiteY2" fmla="*/ 6301246 h 6314891"/>
                <a:gd name="connsiteX3" fmla="*/ 3505200 w 3506783"/>
                <a:gd name="connsiteY3" fmla="*/ 541796 h 6314891"/>
                <a:gd name="connsiteX4" fmla="*/ 0 w 3506783"/>
                <a:gd name="connsiteY4" fmla="*/ 586246 h 6314891"/>
                <a:gd name="connsiteX0" fmla="*/ 0 w 3505200"/>
                <a:gd name="connsiteY0" fmla="*/ 120844 h 5849489"/>
                <a:gd name="connsiteX1" fmla="*/ 3079750 w 3505200"/>
                <a:gd name="connsiteY1" fmla="*/ 1632144 h 5849489"/>
                <a:gd name="connsiteX2" fmla="*/ 3441700 w 3505200"/>
                <a:gd name="connsiteY2" fmla="*/ 5835844 h 5849489"/>
                <a:gd name="connsiteX3" fmla="*/ 3505200 w 3505200"/>
                <a:gd name="connsiteY3" fmla="*/ 76394 h 5849489"/>
                <a:gd name="connsiteX4" fmla="*/ 0 w 3505200"/>
                <a:gd name="connsiteY4" fmla="*/ 120844 h 5849489"/>
                <a:gd name="connsiteX0" fmla="*/ 0 w 3505200"/>
                <a:gd name="connsiteY0" fmla="*/ 59236 h 5787881"/>
                <a:gd name="connsiteX1" fmla="*/ 3079750 w 3505200"/>
                <a:gd name="connsiteY1" fmla="*/ 1570536 h 5787881"/>
                <a:gd name="connsiteX2" fmla="*/ 3441700 w 3505200"/>
                <a:gd name="connsiteY2" fmla="*/ 5774236 h 5787881"/>
                <a:gd name="connsiteX3" fmla="*/ 3505200 w 3505200"/>
                <a:gd name="connsiteY3" fmla="*/ 14786 h 5787881"/>
                <a:gd name="connsiteX4" fmla="*/ 0 w 3505200"/>
                <a:gd name="connsiteY4" fmla="*/ 59236 h 578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05200" h="5787881">
                  <a:moveTo>
                    <a:pt x="0" y="59236"/>
                  </a:moveTo>
                  <a:cubicBezTo>
                    <a:pt x="1561042" y="32778"/>
                    <a:pt x="2506133" y="618036"/>
                    <a:pt x="3079750" y="1570536"/>
                  </a:cubicBezTo>
                  <a:cubicBezTo>
                    <a:pt x="3653367" y="2523036"/>
                    <a:pt x="3370792" y="6033528"/>
                    <a:pt x="3441700" y="5774236"/>
                  </a:cubicBezTo>
                  <a:cubicBezTo>
                    <a:pt x="3512608" y="5514944"/>
                    <a:pt x="3488267" y="230686"/>
                    <a:pt x="3505200" y="14786"/>
                  </a:cubicBezTo>
                  <a:cubicBezTo>
                    <a:pt x="2023688" y="42953"/>
                    <a:pt x="363008" y="-60356"/>
                    <a:pt x="0" y="592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90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766AA8F-F100-4DCB-A740-118BF1FAE20A}"/>
                </a:ext>
              </a:extLst>
            </p:cNvPr>
            <p:cNvSpPr/>
            <p:nvPr/>
          </p:nvSpPr>
          <p:spPr>
            <a:xfrm>
              <a:off x="4945298" y="685800"/>
              <a:ext cx="3665302" cy="5071148"/>
            </a:xfrm>
            <a:custGeom>
              <a:avLst/>
              <a:gdLst>
                <a:gd name="connsiteX0" fmla="*/ 0 w 660400"/>
                <a:gd name="connsiteY0" fmla="*/ 35564 h 35564"/>
                <a:gd name="connsiteX1" fmla="*/ 76200 w 660400"/>
                <a:gd name="connsiteY1" fmla="*/ 30484 h 35564"/>
                <a:gd name="connsiteX2" fmla="*/ 208280 w 660400"/>
                <a:gd name="connsiteY2" fmla="*/ 20324 h 35564"/>
                <a:gd name="connsiteX3" fmla="*/ 584200 w 660400"/>
                <a:gd name="connsiteY3" fmla="*/ 15244 h 35564"/>
                <a:gd name="connsiteX4" fmla="*/ 624840 w 660400"/>
                <a:gd name="connsiteY4" fmla="*/ 10164 h 35564"/>
                <a:gd name="connsiteX5" fmla="*/ 660400 w 660400"/>
                <a:gd name="connsiteY5" fmla="*/ 4 h 35564"/>
                <a:gd name="connsiteX0" fmla="*/ 0 w 3749040"/>
                <a:gd name="connsiteY0" fmla="*/ 25417 h 5262897"/>
                <a:gd name="connsiteX1" fmla="*/ 76200 w 3749040"/>
                <a:gd name="connsiteY1" fmla="*/ 20337 h 5262897"/>
                <a:gd name="connsiteX2" fmla="*/ 208280 w 3749040"/>
                <a:gd name="connsiteY2" fmla="*/ 10177 h 5262897"/>
                <a:gd name="connsiteX3" fmla="*/ 584200 w 3749040"/>
                <a:gd name="connsiteY3" fmla="*/ 5097 h 5262897"/>
                <a:gd name="connsiteX4" fmla="*/ 624840 w 3749040"/>
                <a:gd name="connsiteY4" fmla="*/ 17 h 5262897"/>
                <a:gd name="connsiteX5" fmla="*/ 3749040 w 3749040"/>
                <a:gd name="connsiteY5" fmla="*/ 5262897 h 5262897"/>
                <a:gd name="connsiteX0" fmla="*/ 0 w 3749040"/>
                <a:gd name="connsiteY0" fmla="*/ 20320 h 5257800"/>
                <a:gd name="connsiteX1" fmla="*/ 76200 w 3749040"/>
                <a:gd name="connsiteY1" fmla="*/ 15240 h 5257800"/>
                <a:gd name="connsiteX2" fmla="*/ 208280 w 3749040"/>
                <a:gd name="connsiteY2" fmla="*/ 5080 h 5257800"/>
                <a:gd name="connsiteX3" fmla="*/ 584200 w 3749040"/>
                <a:gd name="connsiteY3" fmla="*/ 0 h 5257800"/>
                <a:gd name="connsiteX4" fmla="*/ 3749040 w 3749040"/>
                <a:gd name="connsiteY4" fmla="*/ 5257800 h 5257800"/>
                <a:gd name="connsiteX0" fmla="*/ 90906 w 3839946"/>
                <a:gd name="connsiteY0" fmla="*/ 401669 h 5639149"/>
                <a:gd name="connsiteX1" fmla="*/ 167106 w 3839946"/>
                <a:gd name="connsiteY1" fmla="*/ 396589 h 5639149"/>
                <a:gd name="connsiteX2" fmla="*/ 299186 w 3839946"/>
                <a:gd name="connsiteY2" fmla="*/ 386429 h 5639149"/>
                <a:gd name="connsiteX3" fmla="*/ 3839946 w 3839946"/>
                <a:gd name="connsiteY3" fmla="*/ 5639149 h 5639149"/>
                <a:gd name="connsiteX0" fmla="*/ 0 w 3749040"/>
                <a:gd name="connsiteY0" fmla="*/ 5080 h 5242560"/>
                <a:gd name="connsiteX1" fmla="*/ 76200 w 3749040"/>
                <a:gd name="connsiteY1" fmla="*/ 0 h 5242560"/>
                <a:gd name="connsiteX2" fmla="*/ 3749040 w 3749040"/>
                <a:gd name="connsiteY2" fmla="*/ 5242560 h 5242560"/>
                <a:gd name="connsiteX0" fmla="*/ 0 w 3749040"/>
                <a:gd name="connsiteY0" fmla="*/ 0 h 5237480"/>
                <a:gd name="connsiteX1" fmla="*/ 3749040 w 3749040"/>
                <a:gd name="connsiteY1" fmla="*/ 5237480 h 5237480"/>
                <a:gd name="connsiteX0" fmla="*/ 0 w 3749040"/>
                <a:gd name="connsiteY0" fmla="*/ 0 h 5237480"/>
                <a:gd name="connsiteX1" fmla="*/ 3749040 w 3749040"/>
                <a:gd name="connsiteY1" fmla="*/ 5237480 h 5237480"/>
                <a:gd name="connsiteX0" fmla="*/ 0 w 3246120"/>
                <a:gd name="connsiteY0" fmla="*/ 0 h 5044440"/>
                <a:gd name="connsiteX1" fmla="*/ 3246120 w 3246120"/>
                <a:gd name="connsiteY1" fmla="*/ 5044440 h 5044440"/>
                <a:gd name="connsiteX0" fmla="*/ 0 w 3246120"/>
                <a:gd name="connsiteY0" fmla="*/ 0 h 5044440"/>
                <a:gd name="connsiteX1" fmla="*/ 3246120 w 3246120"/>
                <a:gd name="connsiteY1" fmla="*/ 5044440 h 5044440"/>
                <a:gd name="connsiteX0" fmla="*/ 0 w 3728720"/>
                <a:gd name="connsiteY0" fmla="*/ 0 h 5222240"/>
                <a:gd name="connsiteX1" fmla="*/ 3728720 w 3728720"/>
                <a:gd name="connsiteY1" fmla="*/ 5222240 h 5222240"/>
                <a:gd name="connsiteX0" fmla="*/ 0 w 3728720"/>
                <a:gd name="connsiteY0" fmla="*/ 0 h 5222240"/>
                <a:gd name="connsiteX1" fmla="*/ 3728720 w 3728720"/>
                <a:gd name="connsiteY1" fmla="*/ 5222240 h 5222240"/>
                <a:gd name="connsiteX0" fmla="*/ 0 w 3805665"/>
                <a:gd name="connsiteY0" fmla="*/ 0 h 5222240"/>
                <a:gd name="connsiteX1" fmla="*/ 3728720 w 3805665"/>
                <a:gd name="connsiteY1" fmla="*/ 5222240 h 5222240"/>
                <a:gd name="connsiteX0" fmla="*/ 0 w 3792867"/>
                <a:gd name="connsiteY0" fmla="*/ 0 h 5222240"/>
                <a:gd name="connsiteX1" fmla="*/ 3728720 w 3792867"/>
                <a:gd name="connsiteY1" fmla="*/ 5222240 h 522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92867" h="5222240">
                  <a:moveTo>
                    <a:pt x="0" y="0"/>
                  </a:moveTo>
                  <a:cubicBezTo>
                    <a:pt x="4754880" y="56937"/>
                    <a:pt x="3662680" y="4546786"/>
                    <a:pt x="3728720" y="5222240"/>
                  </a:cubicBezTo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6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FC0CF65-DDE6-4E7D-BB2F-5B91FCD9C5A1}"/>
                </a:ext>
              </a:extLst>
            </p:cNvPr>
            <p:cNvSpPr/>
            <p:nvPr/>
          </p:nvSpPr>
          <p:spPr>
            <a:xfrm>
              <a:off x="4242881" y="1808439"/>
              <a:ext cx="3012074" cy="4039506"/>
            </a:xfrm>
            <a:custGeom>
              <a:avLst/>
              <a:gdLst>
                <a:gd name="connsiteX0" fmla="*/ 0 w 660400"/>
                <a:gd name="connsiteY0" fmla="*/ 35564 h 35564"/>
                <a:gd name="connsiteX1" fmla="*/ 76200 w 660400"/>
                <a:gd name="connsiteY1" fmla="*/ 30484 h 35564"/>
                <a:gd name="connsiteX2" fmla="*/ 208280 w 660400"/>
                <a:gd name="connsiteY2" fmla="*/ 20324 h 35564"/>
                <a:gd name="connsiteX3" fmla="*/ 584200 w 660400"/>
                <a:gd name="connsiteY3" fmla="*/ 15244 h 35564"/>
                <a:gd name="connsiteX4" fmla="*/ 624840 w 660400"/>
                <a:gd name="connsiteY4" fmla="*/ 10164 h 35564"/>
                <a:gd name="connsiteX5" fmla="*/ 660400 w 660400"/>
                <a:gd name="connsiteY5" fmla="*/ 4 h 35564"/>
                <a:gd name="connsiteX0" fmla="*/ 0 w 3749040"/>
                <a:gd name="connsiteY0" fmla="*/ 25417 h 5262897"/>
                <a:gd name="connsiteX1" fmla="*/ 76200 w 3749040"/>
                <a:gd name="connsiteY1" fmla="*/ 20337 h 5262897"/>
                <a:gd name="connsiteX2" fmla="*/ 208280 w 3749040"/>
                <a:gd name="connsiteY2" fmla="*/ 10177 h 5262897"/>
                <a:gd name="connsiteX3" fmla="*/ 584200 w 3749040"/>
                <a:gd name="connsiteY3" fmla="*/ 5097 h 5262897"/>
                <a:gd name="connsiteX4" fmla="*/ 624840 w 3749040"/>
                <a:gd name="connsiteY4" fmla="*/ 17 h 5262897"/>
                <a:gd name="connsiteX5" fmla="*/ 3749040 w 3749040"/>
                <a:gd name="connsiteY5" fmla="*/ 5262897 h 5262897"/>
                <a:gd name="connsiteX0" fmla="*/ 0 w 3749040"/>
                <a:gd name="connsiteY0" fmla="*/ 20320 h 5257800"/>
                <a:gd name="connsiteX1" fmla="*/ 76200 w 3749040"/>
                <a:gd name="connsiteY1" fmla="*/ 15240 h 5257800"/>
                <a:gd name="connsiteX2" fmla="*/ 208280 w 3749040"/>
                <a:gd name="connsiteY2" fmla="*/ 5080 h 5257800"/>
                <a:gd name="connsiteX3" fmla="*/ 584200 w 3749040"/>
                <a:gd name="connsiteY3" fmla="*/ 0 h 5257800"/>
                <a:gd name="connsiteX4" fmla="*/ 3749040 w 3749040"/>
                <a:gd name="connsiteY4" fmla="*/ 5257800 h 5257800"/>
                <a:gd name="connsiteX0" fmla="*/ 90906 w 3839946"/>
                <a:gd name="connsiteY0" fmla="*/ 401669 h 5639149"/>
                <a:gd name="connsiteX1" fmla="*/ 167106 w 3839946"/>
                <a:gd name="connsiteY1" fmla="*/ 396589 h 5639149"/>
                <a:gd name="connsiteX2" fmla="*/ 299186 w 3839946"/>
                <a:gd name="connsiteY2" fmla="*/ 386429 h 5639149"/>
                <a:gd name="connsiteX3" fmla="*/ 3839946 w 3839946"/>
                <a:gd name="connsiteY3" fmla="*/ 5639149 h 5639149"/>
                <a:gd name="connsiteX0" fmla="*/ 0 w 3749040"/>
                <a:gd name="connsiteY0" fmla="*/ 5080 h 5242560"/>
                <a:gd name="connsiteX1" fmla="*/ 76200 w 3749040"/>
                <a:gd name="connsiteY1" fmla="*/ 0 h 5242560"/>
                <a:gd name="connsiteX2" fmla="*/ 3749040 w 3749040"/>
                <a:gd name="connsiteY2" fmla="*/ 5242560 h 5242560"/>
                <a:gd name="connsiteX0" fmla="*/ 0 w 3749040"/>
                <a:gd name="connsiteY0" fmla="*/ 0 h 5237480"/>
                <a:gd name="connsiteX1" fmla="*/ 3749040 w 3749040"/>
                <a:gd name="connsiteY1" fmla="*/ 5237480 h 5237480"/>
                <a:gd name="connsiteX0" fmla="*/ 0 w 3749040"/>
                <a:gd name="connsiteY0" fmla="*/ 0 h 5237480"/>
                <a:gd name="connsiteX1" fmla="*/ 3749040 w 3749040"/>
                <a:gd name="connsiteY1" fmla="*/ 5237480 h 5237480"/>
                <a:gd name="connsiteX0" fmla="*/ 0 w 3246120"/>
                <a:gd name="connsiteY0" fmla="*/ 0 h 5044440"/>
                <a:gd name="connsiteX1" fmla="*/ 3246120 w 3246120"/>
                <a:gd name="connsiteY1" fmla="*/ 5044440 h 5044440"/>
                <a:gd name="connsiteX0" fmla="*/ 0 w 3246120"/>
                <a:gd name="connsiteY0" fmla="*/ 0 h 5044440"/>
                <a:gd name="connsiteX1" fmla="*/ 3246120 w 3246120"/>
                <a:gd name="connsiteY1" fmla="*/ 5044440 h 5044440"/>
                <a:gd name="connsiteX0" fmla="*/ 0 w 3728720"/>
                <a:gd name="connsiteY0" fmla="*/ 0 h 5222240"/>
                <a:gd name="connsiteX1" fmla="*/ 3728720 w 3728720"/>
                <a:gd name="connsiteY1" fmla="*/ 5222240 h 5222240"/>
                <a:gd name="connsiteX0" fmla="*/ 0 w 3728720"/>
                <a:gd name="connsiteY0" fmla="*/ 0 h 5222240"/>
                <a:gd name="connsiteX1" fmla="*/ 3728720 w 3728720"/>
                <a:gd name="connsiteY1" fmla="*/ 5222240 h 5222240"/>
                <a:gd name="connsiteX0" fmla="*/ 0 w 3805665"/>
                <a:gd name="connsiteY0" fmla="*/ 0 h 5222240"/>
                <a:gd name="connsiteX1" fmla="*/ 3728720 w 3805665"/>
                <a:gd name="connsiteY1" fmla="*/ 5222240 h 5222240"/>
                <a:gd name="connsiteX0" fmla="*/ 0 w 3792867"/>
                <a:gd name="connsiteY0" fmla="*/ 0 h 5222240"/>
                <a:gd name="connsiteX1" fmla="*/ 3728720 w 3792867"/>
                <a:gd name="connsiteY1" fmla="*/ 5222240 h 5222240"/>
                <a:gd name="connsiteX0" fmla="*/ 0 w 2664079"/>
                <a:gd name="connsiteY0" fmla="*/ 0 h 5212354"/>
                <a:gd name="connsiteX1" fmla="*/ 1747520 w 2664079"/>
                <a:gd name="connsiteY1" fmla="*/ 5212354 h 5212354"/>
                <a:gd name="connsiteX0" fmla="*/ 0 w 1778809"/>
                <a:gd name="connsiteY0" fmla="*/ 10143 h 5222497"/>
                <a:gd name="connsiteX1" fmla="*/ 1747520 w 1778809"/>
                <a:gd name="connsiteY1" fmla="*/ 5222497 h 5222497"/>
                <a:gd name="connsiteX0" fmla="*/ 0 w 2753360"/>
                <a:gd name="connsiteY0" fmla="*/ 7345 h 7117839"/>
                <a:gd name="connsiteX1" fmla="*/ 2753360 w 2753360"/>
                <a:gd name="connsiteY1" fmla="*/ 7117840 h 7117839"/>
                <a:gd name="connsiteX0" fmla="*/ 0 w 2803785"/>
                <a:gd name="connsiteY0" fmla="*/ 203 h 7110699"/>
                <a:gd name="connsiteX1" fmla="*/ 2753360 w 2803785"/>
                <a:gd name="connsiteY1" fmla="*/ 7110698 h 7110699"/>
                <a:gd name="connsiteX0" fmla="*/ 0 w 3053080"/>
                <a:gd name="connsiteY0" fmla="*/ 203 h 7085116"/>
                <a:gd name="connsiteX1" fmla="*/ 3053080 w 3053080"/>
                <a:gd name="connsiteY1" fmla="*/ 7085116 h 7085116"/>
                <a:gd name="connsiteX0" fmla="*/ 0 w 3072561"/>
                <a:gd name="connsiteY0" fmla="*/ 205 h 7085118"/>
                <a:gd name="connsiteX1" fmla="*/ 3053080 w 3072561"/>
                <a:gd name="connsiteY1" fmla="*/ 7085118 h 7085118"/>
                <a:gd name="connsiteX0" fmla="*/ 0 w 3103971"/>
                <a:gd name="connsiteY0" fmla="*/ 207 h 7016898"/>
                <a:gd name="connsiteX1" fmla="*/ 3088640 w 3103971"/>
                <a:gd name="connsiteY1" fmla="*/ 7016899 h 7016898"/>
                <a:gd name="connsiteX0" fmla="*/ 0 w 3168746"/>
                <a:gd name="connsiteY0" fmla="*/ 1 h 7016693"/>
                <a:gd name="connsiteX1" fmla="*/ 3088640 w 3168746"/>
                <a:gd name="connsiteY1" fmla="*/ 7016693 h 7016693"/>
                <a:gd name="connsiteX0" fmla="*/ 0 w 3168746"/>
                <a:gd name="connsiteY0" fmla="*/ 0 h 7016691"/>
                <a:gd name="connsiteX1" fmla="*/ 3088640 w 3168746"/>
                <a:gd name="connsiteY1" fmla="*/ 7016691 h 7016691"/>
                <a:gd name="connsiteX0" fmla="*/ 0 w 3168746"/>
                <a:gd name="connsiteY0" fmla="*/ 0 h 7016691"/>
                <a:gd name="connsiteX1" fmla="*/ 3088640 w 3168746"/>
                <a:gd name="connsiteY1" fmla="*/ 7016691 h 7016691"/>
                <a:gd name="connsiteX0" fmla="*/ 0 w 3105694"/>
                <a:gd name="connsiteY0" fmla="*/ 0 h 7016691"/>
                <a:gd name="connsiteX1" fmla="*/ 3088640 w 3105694"/>
                <a:gd name="connsiteY1" fmla="*/ 7016691 h 7016691"/>
                <a:gd name="connsiteX0" fmla="*/ 0 w 3115620"/>
                <a:gd name="connsiteY0" fmla="*/ 0 h 7016691"/>
                <a:gd name="connsiteX1" fmla="*/ 3088640 w 3115620"/>
                <a:gd name="connsiteY1" fmla="*/ 7016691 h 7016691"/>
                <a:gd name="connsiteX0" fmla="*/ 0 w 3088640"/>
                <a:gd name="connsiteY0" fmla="*/ 696 h 7017387"/>
                <a:gd name="connsiteX1" fmla="*/ 3088640 w 3088640"/>
                <a:gd name="connsiteY1" fmla="*/ 7017387 h 7017387"/>
                <a:gd name="connsiteX0" fmla="*/ 0 w 3103148"/>
                <a:gd name="connsiteY0" fmla="*/ 696 h 7017387"/>
                <a:gd name="connsiteX1" fmla="*/ 3088640 w 3103148"/>
                <a:gd name="connsiteY1" fmla="*/ 7017387 h 7017387"/>
                <a:gd name="connsiteX0" fmla="*/ 0 w 3088640"/>
                <a:gd name="connsiteY0" fmla="*/ 339 h 7017030"/>
                <a:gd name="connsiteX1" fmla="*/ 3088640 w 3088640"/>
                <a:gd name="connsiteY1" fmla="*/ 7017030 h 7017030"/>
                <a:gd name="connsiteX0" fmla="*/ 0 w 3126866"/>
                <a:gd name="connsiteY0" fmla="*/ 350 h 7017041"/>
                <a:gd name="connsiteX1" fmla="*/ 3088640 w 3126866"/>
                <a:gd name="connsiteY1" fmla="*/ 7017041 h 7017041"/>
                <a:gd name="connsiteX0" fmla="*/ 0 w 3116905"/>
                <a:gd name="connsiteY0" fmla="*/ 343 h 7017034"/>
                <a:gd name="connsiteX1" fmla="*/ 3088640 w 3116905"/>
                <a:gd name="connsiteY1" fmla="*/ 7017034 h 701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16905" h="7017034">
                  <a:moveTo>
                    <a:pt x="0" y="343"/>
                  </a:moveTo>
                  <a:cubicBezTo>
                    <a:pt x="3572715" y="-46994"/>
                    <a:pt x="3104377" y="4828810"/>
                    <a:pt x="3088640" y="7017034"/>
                  </a:cubicBezTo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6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6F636E7-F94A-40C9-8184-D0B6D63641DD}"/>
                </a:ext>
              </a:extLst>
            </p:cNvPr>
            <p:cNvSpPr/>
            <p:nvPr/>
          </p:nvSpPr>
          <p:spPr>
            <a:xfrm>
              <a:off x="3562875" y="2947238"/>
              <a:ext cx="2380725" cy="3089275"/>
            </a:xfrm>
            <a:custGeom>
              <a:avLst/>
              <a:gdLst>
                <a:gd name="connsiteX0" fmla="*/ 0 w 660400"/>
                <a:gd name="connsiteY0" fmla="*/ 35564 h 35564"/>
                <a:gd name="connsiteX1" fmla="*/ 76200 w 660400"/>
                <a:gd name="connsiteY1" fmla="*/ 30484 h 35564"/>
                <a:gd name="connsiteX2" fmla="*/ 208280 w 660400"/>
                <a:gd name="connsiteY2" fmla="*/ 20324 h 35564"/>
                <a:gd name="connsiteX3" fmla="*/ 584200 w 660400"/>
                <a:gd name="connsiteY3" fmla="*/ 15244 h 35564"/>
                <a:gd name="connsiteX4" fmla="*/ 624840 w 660400"/>
                <a:gd name="connsiteY4" fmla="*/ 10164 h 35564"/>
                <a:gd name="connsiteX5" fmla="*/ 660400 w 660400"/>
                <a:gd name="connsiteY5" fmla="*/ 4 h 35564"/>
                <a:gd name="connsiteX0" fmla="*/ 0 w 3749040"/>
                <a:gd name="connsiteY0" fmla="*/ 25417 h 5262897"/>
                <a:gd name="connsiteX1" fmla="*/ 76200 w 3749040"/>
                <a:gd name="connsiteY1" fmla="*/ 20337 h 5262897"/>
                <a:gd name="connsiteX2" fmla="*/ 208280 w 3749040"/>
                <a:gd name="connsiteY2" fmla="*/ 10177 h 5262897"/>
                <a:gd name="connsiteX3" fmla="*/ 584200 w 3749040"/>
                <a:gd name="connsiteY3" fmla="*/ 5097 h 5262897"/>
                <a:gd name="connsiteX4" fmla="*/ 624840 w 3749040"/>
                <a:gd name="connsiteY4" fmla="*/ 17 h 5262897"/>
                <a:gd name="connsiteX5" fmla="*/ 3749040 w 3749040"/>
                <a:gd name="connsiteY5" fmla="*/ 5262897 h 5262897"/>
                <a:gd name="connsiteX0" fmla="*/ 0 w 3749040"/>
                <a:gd name="connsiteY0" fmla="*/ 20320 h 5257800"/>
                <a:gd name="connsiteX1" fmla="*/ 76200 w 3749040"/>
                <a:gd name="connsiteY1" fmla="*/ 15240 h 5257800"/>
                <a:gd name="connsiteX2" fmla="*/ 208280 w 3749040"/>
                <a:gd name="connsiteY2" fmla="*/ 5080 h 5257800"/>
                <a:gd name="connsiteX3" fmla="*/ 584200 w 3749040"/>
                <a:gd name="connsiteY3" fmla="*/ 0 h 5257800"/>
                <a:gd name="connsiteX4" fmla="*/ 3749040 w 3749040"/>
                <a:gd name="connsiteY4" fmla="*/ 5257800 h 5257800"/>
                <a:gd name="connsiteX0" fmla="*/ 90906 w 3839946"/>
                <a:gd name="connsiteY0" fmla="*/ 401669 h 5639149"/>
                <a:gd name="connsiteX1" fmla="*/ 167106 w 3839946"/>
                <a:gd name="connsiteY1" fmla="*/ 396589 h 5639149"/>
                <a:gd name="connsiteX2" fmla="*/ 299186 w 3839946"/>
                <a:gd name="connsiteY2" fmla="*/ 386429 h 5639149"/>
                <a:gd name="connsiteX3" fmla="*/ 3839946 w 3839946"/>
                <a:gd name="connsiteY3" fmla="*/ 5639149 h 5639149"/>
                <a:gd name="connsiteX0" fmla="*/ 0 w 3749040"/>
                <a:gd name="connsiteY0" fmla="*/ 5080 h 5242560"/>
                <a:gd name="connsiteX1" fmla="*/ 76200 w 3749040"/>
                <a:gd name="connsiteY1" fmla="*/ 0 h 5242560"/>
                <a:gd name="connsiteX2" fmla="*/ 3749040 w 3749040"/>
                <a:gd name="connsiteY2" fmla="*/ 5242560 h 5242560"/>
                <a:gd name="connsiteX0" fmla="*/ 0 w 3749040"/>
                <a:gd name="connsiteY0" fmla="*/ 0 h 5237480"/>
                <a:gd name="connsiteX1" fmla="*/ 3749040 w 3749040"/>
                <a:gd name="connsiteY1" fmla="*/ 5237480 h 5237480"/>
                <a:gd name="connsiteX0" fmla="*/ 0 w 3749040"/>
                <a:gd name="connsiteY0" fmla="*/ 0 h 5237480"/>
                <a:gd name="connsiteX1" fmla="*/ 3749040 w 3749040"/>
                <a:gd name="connsiteY1" fmla="*/ 5237480 h 5237480"/>
                <a:gd name="connsiteX0" fmla="*/ 0 w 3246120"/>
                <a:gd name="connsiteY0" fmla="*/ 0 h 5044440"/>
                <a:gd name="connsiteX1" fmla="*/ 3246120 w 3246120"/>
                <a:gd name="connsiteY1" fmla="*/ 5044440 h 5044440"/>
                <a:gd name="connsiteX0" fmla="*/ 0 w 3246120"/>
                <a:gd name="connsiteY0" fmla="*/ 0 h 5044440"/>
                <a:gd name="connsiteX1" fmla="*/ 3246120 w 3246120"/>
                <a:gd name="connsiteY1" fmla="*/ 5044440 h 5044440"/>
                <a:gd name="connsiteX0" fmla="*/ 0 w 3728720"/>
                <a:gd name="connsiteY0" fmla="*/ 0 h 5222240"/>
                <a:gd name="connsiteX1" fmla="*/ 3728720 w 3728720"/>
                <a:gd name="connsiteY1" fmla="*/ 5222240 h 5222240"/>
                <a:gd name="connsiteX0" fmla="*/ 0 w 3728720"/>
                <a:gd name="connsiteY0" fmla="*/ 0 h 5222240"/>
                <a:gd name="connsiteX1" fmla="*/ 3728720 w 3728720"/>
                <a:gd name="connsiteY1" fmla="*/ 5222240 h 5222240"/>
                <a:gd name="connsiteX0" fmla="*/ 0 w 3805665"/>
                <a:gd name="connsiteY0" fmla="*/ 0 h 5222240"/>
                <a:gd name="connsiteX1" fmla="*/ 3728720 w 3805665"/>
                <a:gd name="connsiteY1" fmla="*/ 5222240 h 5222240"/>
                <a:gd name="connsiteX0" fmla="*/ 0 w 3792867"/>
                <a:gd name="connsiteY0" fmla="*/ 0 h 5222240"/>
                <a:gd name="connsiteX1" fmla="*/ 3728720 w 3792867"/>
                <a:gd name="connsiteY1" fmla="*/ 5222240 h 5222240"/>
                <a:gd name="connsiteX0" fmla="*/ 0 w 2664079"/>
                <a:gd name="connsiteY0" fmla="*/ 0 h 5212354"/>
                <a:gd name="connsiteX1" fmla="*/ 1747520 w 2664079"/>
                <a:gd name="connsiteY1" fmla="*/ 5212354 h 5212354"/>
                <a:gd name="connsiteX0" fmla="*/ 0 w 1778809"/>
                <a:gd name="connsiteY0" fmla="*/ 10143 h 5222497"/>
                <a:gd name="connsiteX1" fmla="*/ 1747520 w 1778809"/>
                <a:gd name="connsiteY1" fmla="*/ 5222497 h 5222497"/>
                <a:gd name="connsiteX0" fmla="*/ 0 w 2753360"/>
                <a:gd name="connsiteY0" fmla="*/ 7345 h 7117839"/>
                <a:gd name="connsiteX1" fmla="*/ 2753360 w 2753360"/>
                <a:gd name="connsiteY1" fmla="*/ 7117840 h 7117839"/>
                <a:gd name="connsiteX0" fmla="*/ 0 w 2803785"/>
                <a:gd name="connsiteY0" fmla="*/ 203 h 7110699"/>
                <a:gd name="connsiteX1" fmla="*/ 2753360 w 2803785"/>
                <a:gd name="connsiteY1" fmla="*/ 7110698 h 7110699"/>
                <a:gd name="connsiteX0" fmla="*/ 0 w 3053080"/>
                <a:gd name="connsiteY0" fmla="*/ 203 h 7085116"/>
                <a:gd name="connsiteX1" fmla="*/ 3053080 w 3053080"/>
                <a:gd name="connsiteY1" fmla="*/ 7085116 h 7085116"/>
                <a:gd name="connsiteX0" fmla="*/ 0 w 3072561"/>
                <a:gd name="connsiteY0" fmla="*/ 205 h 7085118"/>
                <a:gd name="connsiteX1" fmla="*/ 3053080 w 3072561"/>
                <a:gd name="connsiteY1" fmla="*/ 7085118 h 7085118"/>
                <a:gd name="connsiteX0" fmla="*/ 0 w 2587586"/>
                <a:gd name="connsiteY0" fmla="*/ 200 h 7199517"/>
                <a:gd name="connsiteX1" fmla="*/ 2418080 w 2587586"/>
                <a:gd name="connsiteY1" fmla="*/ 7199517 h 7199517"/>
                <a:gd name="connsiteX0" fmla="*/ 0 w 2464351"/>
                <a:gd name="connsiteY0" fmla="*/ 0 h 7199317"/>
                <a:gd name="connsiteX1" fmla="*/ 2418080 w 2464351"/>
                <a:gd name="connsiteY1" fmla="*/ 7199317 h 7199317"/>
                <a:gd name="connsiteX0" fmla="*/ 0 w 2473267"/>
                <a:gd name="connsiteY0" fmla="*/ 0 h 7199317"/>
                <a:gd name="connsiteX1" fmla="*/ 2418080 w 2473267"/>
                <a:gd name="connsiteY1" fmla="*/ 7199317 h 7199317"/>
                <a:gd name="connsiteX0" fmla="*/ 0 w 2463582"/>
                <a:gd name="connsiteY0" fmla="*/ 0 h 7199317"/>
                <a:gd name="connsiteX1" fmla="*/ 2418080 w 2463582"/>
                <a:gd name="connsiteY1" fmla="*/ 7199317 h 7199317"/>
                <a:gd name="connsiteX0" fmla="*/ 0 w 2463582"/>
                <a:gd name="connsiteY0" fmla="*/ 0 h 7199317"/>
                <a:gd name="connsiteX1" fmla="*/ 2418080 w 2463582"/>
                <a:gd name="connsiteY1" fmla="*/ 7199317 h 719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63582" h="7199317">
                  <a:moveTo>
                    <a:pt x="0" y="0"/>
                  </a:moveTo>
                  <a:cubicBezTo>
                    <a:pt x="2987040" y="38156"/>
                    <a:pt x="2423160" y="6235152"/>
                    <a:pt x="2418080" y="7199317"/>
                  </a:cubicBezTo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6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69A6260-C5EF-43B7-A3E3-3E4052B7A906}"/>
                </a:ext>
              </a:extLst>
            </p:cNvPr>
            <p:cNvSpPr/>
            <p:nvPr/>
          </p:nvSpPr>
          <p:spPr>
            <a:xfrm>
              <a:off x="2857881" y="4006892"/>
              <a:ext cx="1718983" cy="2517125"/>
            </a:xfrm>
            <a:custGeom>
              <a:avLst/>
              <a:gdLst>
                <a:gd name="connsiteX0" fmla="*/ 0 w 660400"/>
                <a:gd name="connsiteY0" fmla="*/ 35564 h 35564"/>
                <a:gd name="connsiteX1" fmla="*/ 76200 w 660400"/>
                <a:gd name="connsiteY1" fmla="*/ 30484 h 35564"/>
                <a:gd name="connsiteX2" fmla="*/ 208280 w 660400"/>
                <a:gd name="connsiteY2" fmla="*/ 20324 h 35564"/>
                <a:gd name="connsiteX3" fmla="*/ 584200 w 660400"/>
                <a:gd name="connsiteY3" fmla="*/ 15244 h 35564"/>
                <a:gd name="connsiteX4" fmla="*/ 624840 w 660400"/>
                <a:gd name="connsiteY4" fmla="*/ 10164 h 35564"/>
                <a:gd name="connsiteX5" fmla="*/ 660400 w 660400"/>
                <a:gd name="connsiteY5" fmla="*/ 4 h 35564"/>
                <a:gd name="connsiteX0" fmla="*/ 0 w 3749040"/>
                <a:gd name="connsiteY0" fmla="*/ 25417 h 5262897"/>
                <a:gd name="connsiteX1" fmla="*/ 76200 w 3749040"/>
                <a:gd name="connsiteY1" fmla="*/ 20337 h 5262897"/>
                <a:gd name="connsiteX2" fmla="*/ 208280 w 3749040"/>
                <a:gd name="connsiteY2" fmla="*/ 10177 h 5262897"/>
                <a:gd name="connsiteX3" fmla="*/ 584200 w 3749040"/>
                <a:gd name="connsiteY3" fmla="*/ 5097 h 5262897"/>
                <a:gd name="connsiteX4" fmla="*/ 624840 w 3749040"/>
                <a:gd name="connsiteY4" fmla="*/ 17 h 5262897"/>
                <a:gd name="connsiteX5" fmla="*/ 3749040 w 3749040"/>
                <a:gd name="connsiteY5" fmla="*/ 5262897 h 5262897"/>
                <a:gd name="connsiteX0" fmla="*/ 0 w 3749040"/>
                <a:gd name="connsiteY0" fmla="*/ 20320 h 5257800"/>
                <a:gd name="connsiteX1" fmla="*/ 76200 w 3749040"/>
                <a:gd name="connsiteY1" fmla="*/ 15240 h 5257800"/>
                <a:gd name="connsiteX2" fmla="*/ 208280 w 3749040"/>
                <a:gd name="connsiteY2" fmla="*/ 5080 h 5257800"/>
                <a:gd name="connsiteX3" fmla="*/ 584200 w 3749040"/>
                <a:gd name="connsiteY3" fmla="*/ 0 h 5257800"/>
                <a:gd name="connsiteX4" fmla="*/ 3749040 w 3749040"/>
                <a:gd name="connsiteY4" fmla="*/ 5257800 h 5257800"/>
                <a:gd name="connsiteX0" fmla="*/ 90906 w 3839946"/>
                <a:gd name="connsiteY0" fmla="*/ 401669 h 5639149"/>
                <a:gd name="connsiteX1" fmla="*/ 167106 w 3839946"/>
                <a:gd name="connsiteY1" fmla="*/ 396589 h 5639149"/>
                <a:gd name="connsiteX2" fmla="*/ 299186 w 3839946"/>
                <a:gd name="connsiteY2" fmla="*/ 386429 h 5639149"/>
                <a:gd name="connsiteX3" fmla="*/ 3839946 w 3839946"/>
                <a:gd name="connsiteY3" fmla="*/ 5639149 h 5639149"/>
                <a:gd name="connsiteX0" fmla="*/ 0 w 3749040"/>
                <a:gd name="connsiteY0" fmla="*/ 5080 h 5242560"/>
                <a:gd name="connsiteX1" fmla="*/ 76200 w 3749040"/>
                <a:gd name="connsiteY1" fmla="*/ 0 h 5242560"/>
                <a:gd name="connsiteX2" fmla="*/ 3749040 w 3749040"/>
                <a:gd name="connsiteY2" fmla="*/ 5242560 h 5242560"/>
                <a:gd name="connsiteX0" fmla="*/ 0 w 3749040"/>
                <a:gd name="connsiteY0" fmla="*/ 0 h 5237480"/>
                <a:gd name="connsiteX1" fmla="*/ 3749040 w 3749040"/>
                <a:gd name="connsiteY1" fmla="*/ 5237480 h 5237480"/>
                <a:gd name="connsiteX0" fmla="*/ 0 w 3749040"/>
                <a:gd name="connsiteY0" fmla="*/ 0 h 5237480"/>
                <a:gd name="connsiteX1" fmla="*/ 3749040 w 3749040"/>
                <a:gd name="connsiteY1" fmla="*/ 5237480 h 5237480"/>
                <a:gd name="connsiteX0" fmla="*/ 0 w 3246120"/>
                <a:gd name="connsiteY0" fmla="*/ 0 h 5044440"/>
                <a:gd name="connsiteX1" fmla="*/ 3246120 w 3246120"/>
                <a:gd name="connsiteY1" fmla="*/ 5044440 h 5044440"/>
                <a:gd name="connsiteX0" fmla="*/ 0 w 3246120"/>
                <a:gd name="connsiteY0" fmla="*/ 0 h 5044440"/>
                <a:gd name="connsiteX1" fmla="*/ 3246120 w 3246120"/>
                <a:gd name="connsiteY1" fmla="*/ 5044440 h 5044440"/>
                <a:gd name="connsiteX0" fmla="*/ 0 w 3728720"/>
                <a:gd name="connsiteY0" fmla="*/ 0 h 5222240"/>
                <a:gd name="connsiteX1" fmla="*/ 3728720 w 3728720"/>
                <a:gd name="connsiteY1" fmla="*/ 5222240 h 5222240"/>
                <a:gd name="connsiteX0" fmla="*/ 0 w 3728720"/>
                <a:gd name="connsiteY0" fmla="*/ 0 h 5222240"/>
                <a:gd name="connsiteX1" fmla="*/ 3728720 w 3728720"/>
                <a:gd name="connsiteY1" fmla="*/ 5222240 h 5222240"/>
                <a:gd name="connsiteX0" fmla="*/ 0 w 3805665"/>
                <a:gd name="connsiteY0" fmla="*/ 0 h 5222240"/>
                <a:gd name="connsiteX1" fmla="*/ 3728720 w 3805665"/>
                <a:gd name="connsiteY1" fmla="*/ 5222240 h 5222240"/>
                <a:gd name="connsiteX0" fmla="*/ 0 w 3792867"/>
                <a:gd name="connsiteY0" fmla="*/ 0 h 5222240"/>
                <a:gd name="connsiteX1" fmla="*/ 3728720 w 3792867"/>
                <a:gd name="connsiteY1" fmla="*/ 5222240 h 5222240"/>
                <a:gd name="connsiteX0" fmla="*/ 0 w 2664079"/>
                <a:gd name="connsiteY0" fmla="*/ 0 h 5212354"/>
                <a:gd name="connsiteX1" fmla="*/ 1747520 w 2664079"/>
                <a:gd name="connsiteY1" fmla="*/ 5212354 h 5212354"/>
                <a:gd name="connsiteX0" fmla="*/ 0 w 1778809"/>
                <a:gd name="connsiteY0" fmla="*/ 10143 h 5222497"/>
                <a:gd name="connsiteX1" fmla="*/ 1747520 w 1778809"/>
                <a:gd name="connsiteY1" fmla="*/ 5222497 h 522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78809" h="5222497">
                  <a:moveTo>
                    <a:pt x="0" y="10143"/>
                  </a:moveTo>
                  <a:cubicBezTo>
                    <a:pt x="2311400" y="-249277"/>
                    <a:pt x="1681480" y="4547043"/>
                    <a:pt x="1747520" y="5222497"/>
                  </a:cubicBez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6" dirty="0"/>
            </a:p>
          </p:txBody>
        </p:sp>
      </p:grpSp>
    </p:spTree>
    <p:extLst>
      <p:ext uri="{BB962C8B-B14F-4D97-AF65-F5344CB8AC3E}">
        <p14:creationId xmlns:p14="http://schemas.microsoft.com/office/powerpoint/2010/main" val="3116783728"/>
      </p:ext>
    </p:extLst>
  </p:cSld>
  <p:clrMapOvr>
    <a:masterClrMapping/>
  </p:clrMapOvr>
  <p:transition spd="slow">
    <p:sndAc>
      <p:stSnd>
        <p:snd r:embed="rId2" name="CAMERA.WAV"/>
      </p:stSnd>
    </p:sndAc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15751</TotalTime>
  <Words>9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 Rounded MT Bold</vt:lpstr>
      <vt:lpstr>Arial</vt:lpstr>
      <vt:lpstr>Calibri</vt:lpstr>
      <vt:lpstr>Arial Narrow</vt:lpstr>
      <vt:lpstr>Bahnschrift SemiCondensed</vt:lpstr>
      <vt:lpstr>Bahnschrift SemiBold Condensed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Ertel</dc:creator>
  <cp:lastModifiedBy>James Ertel</cp:lastModifiedBy>
  <cp:revision>956</cp:revision>
  <cp:lastPrinted>2026-01-19T22:16:38Z</cp:lastPrinted>
  <dcterms:created xsi:type="dcterms:W3CDTF">2013-01-23T23:54:30Z</dcterms:created>
  <dcterms:modified xsi:type="dcterms:W3CDTF">2026-02-02T21:35:11Z</dcterms:modified>
</cp:coreProperties>
</file>