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646" r:id="rId2"/>
    <p:sldId id="647" r:id="rId3"/>
    <p:sldId id="644" r:id="rId4"/>
  </p:sldIdLst>
  <p:sldSz cx="9144000" cy="6858000" type="screen4x3"/>
  <p:notesSz cx="7102475" cy="9037638"/>
  <p:embeddedFontLst>
    <p:embeddedFont>
      <p:font typeface="Bergell" panose="020B0500000000000000" pitchFamily="34" charset="0"/>
      <p:regular r:id="rId7"/>
    </p:embeddedFont>
    <p:embeddedFont>
      <p:font typeface="Comic Sans MS" panose="030F0702030302020204" pitchFamily="66" charset="0"/>
      <p:regular r:id="rId8"/>
      <p:bold r:id="rId9"/>
      <p:italic r:id="rId10"/>
      <p:boldItalic r:id="rId11"/>
    </p:embeddedFont>
    <p:embeddedFont>
      <p:font typeface="Cooper Black" panose="0208090404030B020404" pitchFamily="18" charset="0"/>
      <p:regular r:id="rId12"/>
    </p:embeddedFont>
    <p:embeddedFont>
      <p:font typeface="Graphite Light ATT" panose="03020402050402020203" pitchFamily="66" charset="0"/>
      <p:regular r:id="rId13"/>
    </p:embeddedFont>
    <p:embeddedFont>
      <p:font typeface="Rockwell Extra Bold" panose="02060903040505020403" pitchFamily="18" charset="0"/>
      <p:bold r:id="rId14"/>
    </p:embeddedFont>
    <p:embeddedFont>
      <p:font typeface="Varsity Regular" panose="020B06040202020202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 Ogus" initials="BO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001C"/>
    <a:srgbClr val="FF66FF"/>
    <a:srgbClr val="8E8FE3"/>
    <a:srgbClr val="76F08A"/>
    <a:srgbClr val="001E4C"/>
    <a:srgbClr val="FED700"/>
    <a:srgbClr val="FE79A4"/>
    <a:srgbClr val="FF0000"/>
    <a:srgbClr val="F9F9F5"/>
    <a:srgbClr val="F4F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017" autoAdjust="0"/>
    <p:restoredTop sz="95383" autoAdjust="0"/>
  </p:normalViewPr>
  <p:slideViewPr>
    <p:cSldViewPr>
      <p:cViewPr varScale="1">
        <p:scale>
          <a:sx n="148" d="100"/>
          <a:sy n="148" d="100"/>
        </p:scale>
        <p:origin x="1384" y="26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3060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574" y="-96"/>
      </p:cViewPr>
      <p:guideLst>
        <p:guide orient="horz" pos="284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87E988-5903-44FA-882C-0E2688C5D6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3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5BA01-7D6F-4627-B9DF-0586296DCD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533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6BA05-DC78-49F2-B6D4-94ECC8D367A8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4B0AA-2E7D-40E7-AD66-E87DCE89FA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584335"/>
            <a:ext cx="3077739" cy="453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2D2C8-2EBF-410A-A0C6-33D0D816F0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584335"/>
            <a:ext cx="3077739" cy="4533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219E4-97EC-4512-B775-476C5E8674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8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97FD9-16A2-4642-A47F-A75942F097B1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2225" y="677863"/>
            <a:ext cx="4518025" cy="3389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292879"/>
            <a:ext cx="5681980" cy="4066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18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C2857-A434-4991-B781-E869A44C4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7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microsoft.com/office/2007/relationships/hdphoto" Target="../media/hdphoto4.wdp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5985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5985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59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that</a:t>
            </a:r>
            <a:r>
              <a:rPr lang="en-US" sz="1200" b="1" baseline="0" dirty="0">
                <a:solidFill>
                  <a:srgbClr val="59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schedule is up to you. </a:t>
            </a:r>
            <a:r>
              <a:rPr lang="en-US" sz="1200" b="1" dirty="0">
                <a:solidFill>
                  <a:srgbClr val="59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Social-media is changing interaction patterns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among retired people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D129-C456-400A-BA26-92678F08229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9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99E45-FE55-CC8B-B837-B8BBD684B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5B4AE-D629-190C-5187-3BF18C9D98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3BF38-6E7E-836C-815E-D0C6B258A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5985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5985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59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that</a:t>
            </a:r>
            <a:r>
              <a:rPr lang="en-US" sz="1200" b="1" baseline="0" dirty="0">
                <a:solidFill>
                  <a:srgbClr val="59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schedule is up to you. </a:t>
            </a:r>
            <a:r>
              <a:rPr lang="en-US" sz="1200" b="1" dirty="0">
                <a:solidFill>
                  <a:srgbClr val="59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Social-media is changing interaction patterns</a:t>
            </a:r>
            <a:r>
              <a:rPr lang="en-US" sz="12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among retired people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F9FBA-11B4-ED25-8D7E-E278EB58F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D129-C456-400A-BA26-92678F0822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0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AD129-C456-400A-BA26-92678F082291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837" y="4249756"/>
            <a:ext cx="6400800" cy="36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Explain that these are only SOME of the area that need volunteers. There are 100+ volunteer organizations that are looking for and need your help.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7058" y="7937510"/>
            <a:ext cx="1495710" cy="1114043"/>
            <a:chOff x="5506622" y="3208665"/>
            <a:chExt cx="1495710" cy="1114043"/>
          </a:xfrm>
        </p:grpSpPr>
        <p:grpSp>
          <p:nvGrpSpPr>
            <p:cNvPr id="8" name="Group 7"/>
            <p:cNvGrpSpPr/>
            <p:nvPr/>
          </p:nvGrpSpPr>
          <p:grpSpPr>
            <a:xfrm>
              <a:off x="5506622" y="3208665"/>
              <a:ext cx="1495710" cy="1114043"/>
              <a:chOff x="4448954" y="3908208"/>
              <a:chExt cx="1194637" cy="1114043"/>
            </a:xfrm>
          </p:grpSpPr>
          <p:sp>
            <p:nvSpPr>
              <p:cNvPr id="9" name="Folded Corner 7"/>
              <p:cNvSpPr/>
              <p:nvPr/>
            </p:nvSpPr>
            <p:spPr>
              <a:xfrm rot="20751719">
                <a:off x="4448954" y="3967614"/>
                <a:ext cx="1194637" cy="1054637"/>
              </a:xfrm>
              <a:custGeom>
                <a:avLst/>
                <a:gdLst>
                  <a:gd name="connsiteX0" fmla="*/ 0 w 2286000"/>
                  <a:gd name="connsiteY0" fmla="*/ 0 h 1752600"/>
                  <a:gd name="connsiteX1" fmla="*/ 2286000 w 2286000"/>
                  <a:gd name="connsiteY1" fmla="*/ 0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4" fmla="*/ 0 w 2286000"/>
                  <a:gd name="connsiteY4" fmla="*/ 1752600 h 1752600"/>
                  <a:gd name="connsiteX5" fmla="*/ 0 w 2286000"/>
                  <a:gd name="connsiteY5" fmla="*/ 0 h 1752600"/>
                  <a:gd name="connsiteX0" fmla="*/ 1993894 w 2286000"/>
                  <a:gd name="connsiteY0" fmla="*/ 1752600 h 1752600"/>
                  <a:gd name="connsiteX1" fmla="*/ 2052315 w 2286000"/>
                  <a:gd name="connsiteY1" fmla="*/ 1518915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0" fmla="*/ 1993894 w 2286000"/>
                  <a:gd name="connsiteY0" fmla="*/ 1752600 h 1752600"/>
                  <a:gd name="connsiteX1" fmla="*/ 2052315 w 2286000"/>
                  <a:gd name="connsiteY1" fmla="*/ 1518915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4" fmla="*/ 0 w 2286000"/>
                  <a:gd name="connsiteY4" fmla="*/ 1752600 h 1752600"/>
                  <a:gd name="connsiteX5" fmla="*/ 0 w 2286000"/>
                  <a:gd name="connsiteY5" fmla="*/ 0 h 1752600"/>
                  <a:gd name="connsiteX6" fmla="*/ 2286000 w 2286000"/>
                  <a:gd name="connsiteY6" fmla="*/ 0 h 1752600"/>
                  <a:gd name="connsiteX7" fmla="*/ 2286000 w 2286000"/>
                  <a:gd name="connsiteY7" fmla="*/ 1460494 h 1752600"/>
                  <a:gd name="connsiteX0" fmla="*/ 0 w 2286000"/>
                  <a:gd name="connsiteY0" fmla="*/ 0 h 1752600"/>
                  <a:gd name="connsiteX1" fmla="*/ 2286000 w 2286000"/>
                  <a:gd name="connsiteY1" fmla="*/ 0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4" fmla="*/ 0 w 2286000"/>
                  <a:gd name="connsiteY4" fmla="*/ 1752600 h 1752600"/>
                  <a:gd name="connsiteX5" fmla="*/ 0 w 2286000"/>
                  <a:gd name="connsiteY5" fmla="*/ 0 h 1752600"/>
                  <a:gd name="connsiteX0" fmla="*/ 1993894 w 2286000"/>
                  <a:gd name="connsiteY0" fmla="*/ 1752600 h 1752600"/>
                  <a:gd name="connsiteX1" fmla="*/ 2052315 w 2286000"/>
                  <a:gd name="connsiteY1" fmla="*/ 1518915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0" fmla="*/ 1993894 w 2286000"/>
                  <a:gd name="connsiteY0" fmla="*/ 1752600 h 1752600"/>
                  <a:gd name="connsiteX1" fmla="*/ 2052445 w 2286000"/>
                  <a:gd name="connsiteY1" fmla="*/ 1445709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4" fmla="*/ 0 w 2286000"/>
                  <a:gd name="connsiteY4" fmla="*/ 1752600 h 1752600"/>
                  <a:gd name="connsiteX5" fmla="*/ 0 w 2286000"/>
                  <a:gd name="connsiteY5" fmla="*/ 0 h 1752600"/>
                  <a:gd name="connsiteX6" fmla="*/ 2286000 w 2286000"/>
                  <a:gd name="connsiteY6" fmla="*/ 0 h 1752600"/>
                  <a:gd name="connsiteX7" fmla="*/ 2286000 w 2286000"/>
                  <a:gd name="connsiteY7" fmla="*/ 1460494 h 1752600"/>
                  <a:gd name="connsiteX0" fmla="*/ 0 w 2286000"/>
                  <a:gd name="connsiteY0" fmla="*/ 0 h 1752600"/>
                  <a:gd name="connsiteX1" fmla="*/ 2286000 w 2286000"/>
                  <a:gd name="connsiteY1" fmla="*/ 0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4" fmla="*/ 0 w 2286000"/>
                  <a:gd name="connsiteY4" fmla="*/ 1752600 h 1752600"/>
                  <a:gd name="connsiteX5" fmla="*/ 0 w 2286000"/>
                  <a:gd name="connsiteY5" fmla="*/ 0 h 1752600"/>
                  <a:gd name="connsiteX0" fmla="*/ 1993894 w 2286000"/>
                  <a:gd name="connsiteY0" fmla="*/ 1752600 h 1752600"/>
                  <a:gd name="connsiteX1" fmla="*/ 2052315 w 2286000"/>
                  <a:gd name="connsiteY1" fmla="*/ 1518915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0" fmla="*/ 1993894 w 2286000"/>
                  <a:gd name="connsiteY0" fmla="*/ 1752600 h 1752600"/>
                  <a:gd name="connsiteX1" fmla="*/ 2052445 w 2286000"/>
                  <a:gd name="connsiteY1" fmla="*/ 1445709 h 1752600"/>
                  <a:gd name="connsiteX2" fmla="*/ 2286000 w 2286000"/>
                  <a:gd name="connsiteY2" fmla="*/ 1460494 h 1752600"/>
                  <a:gd name="connsiteX3" fmla="*/ 1993894 w 2286000"/>
                  <a:gd name="connsiteY3" fmla="*/ 1752600 h 1752600"/>
                  <a:gd name="connsiteX4" fmla="*/ 0 w 2286000"/>
                  <a:gd name="connsiteY4" fmla="*/ 1752600 h 1752600"/>
                  <a:gd name="connsiteX5" fmla="*/ 0 w 2286000"/>
                  <a:gd name="connsiteY5" fmla="*/ 0 h 1752600"/>
                  <a:gd name="connsiteX6" fmla="*/ 2286000 w 2286000"/>
                  <a:gd name="connsiteY6" fmla="*/ 0 h 1752600"/>
                  <a:gd name="connsiteX7" fmla="*/ 2286000 w 2286000"/>
                  <a:gd name="connsiteY7" fmla="*/ 1460494 h 1752600"/>
                  <a:gd name="connsiteX0" fmla="*/ 0 w 2286000"/>
                  <a:gd name="connsiteY0" fmla="*/ 34637 h 1787237"/>
                  <a:gd name="connsiteX1" fmla="*/ 2286000 w 2286000"/>
                  <a:gd name="connsiteY1" fmla="*/ 34637 h 1787237"/>
                  <a:gd name="connsiteX2" fmla="*/ 2286000 w 2286000"/>
                  <a:gd name="connsiteY2" fmla="*/ 1495131 h 1787237"/>
                  <a:gd name="connsiteX3" fmla="*/ 1993894 w 2286000"/>
                  <a:gd name="connsiteY3" fmla="*/ 1787237 h 1787237"/>
                  <a:gd name="connsiteX4" fmla="*/ 0 w 2286000"/>
                  <a:gd name="connsiteY4" fmla="*/ 1787237 h 1787237"/>
                  <a:gd name="connsiteX5" fmla="*/ 0 w 2286000"/>
                  <a:gd name="connsiteY5" fmla="*/ 34637 h 1787237"/>
                  <a:gd name="connsiteX0" fmla="*/ 1993894 w 2286000"/>
                  <a:gd name="connsiteY0" fmla="*/ 1787237 h 1787237"/>
                  <a:gd name="connsiteX1" fmla="*/ 2052315 w 2286000"/>
                  <a:gd name="connsiteY1" fmla="*/ 1553552 h 1787237"/>
                  <a:gd name="connsiteX2" fmla="*/ 2286000 w 2286000"/>
                  <a:gd name="connsiteY2" fmla="*/ 1495131 h 1787237"/>
                  <a:gd name="connsiteX3" fmla="*/ 1993894 w 2286000"/>
                  <a:gd name="connsiteY3" fmla="*/ 1787237 h 1787237"/>
                  <a:gd name="connsiteX0" fmla="*/ 1993894 w 2286000"/>
                  <a:gd name="connsiteY0" fmla="*/ 1787237 h 1787237"/>
                  <a:gd name="connsiteX1" fmla="*/ 2052445 w 2286000"/>
                  <a:gd name="connsiteY1" fmla="*/ 1480346 h 1787237"/>
                  <a:gd name="connsiteX2" fmla="*/ 2286000 w 2286000"/>
                  <a:gd name="connsiteY2" fmla="*/ 1495131 h 1787237"/>
                  <a:gd name="connsiteX3" fmla="*/ 1993894 w 2286000"/>
                  <a:gd name="connsiteY3" fmla="*/ 1787237 h 1787237"/>
                  <a:gd name="connsiteX4" fmla="*/ 0 w 2286000"/>
                  <a:gd name="connsiteY4" fmla="*/ 1787237 h 1787237"/>
                  <a:gd name="connsiteX5" fmla="*/ 0 w 2286000"/>
                  <a:gd name="connsiteY5" fmla="*/ 34637 h 1787237"/>
                  <a:gd name="connsiteX6" fmla="*/ 2286000 w 2286000"/>
                  <a:gd name="connsiteY6" fmla="*/ 34637 h 1787237"/>
                  <a:gd name="connsiteX7" fmla="*/ 2286000 w 2286000"/>
                  <a:gd name="connsiteY7" fmla="*/ 1495131 h 1787237"/>
                  <a:gd name="connsiteX0" fmla="*/ 0 w 2286000"/>
                  <a:gd name="connsiteY0" fmla="*/ 72633 h 1825233"/>
                  <a:gd name="connsiteX1" fmla="*/ 2286000 w 2286000"/>
                  <a:gd name="connsiteY1" fmla="*/ 72633 h 1825233"/>
                  <a:gd name="connsiteX2" fmla="*/ 2286000 w 2286000"/>
                  <a:gd name="connsiteY2" fmla="*/ 1533127 h 1825233"/>
                  <a:gd name="connsiteX3" fmla="*/ 1993894 w 2286000"/>
                  <a:gd name="connsiteY3" fmla="*/ 1825233 h 1825233"/>
                  <a:gd name="connsiteX4" fmla="*/ 0 w 2286000"/>
                  <a:gd name="connsiteY4" fmla="*/ 1825233 h 1825233"/>
                  <a:gd name="connsiteX5" fmla="*/ 0 w 2286000"/>
                  <a:gd name="connsiteY5" fmla="*/ 72633 h 1825233"/>
                  <a:gd name="connsiteX0" fmla="*/ 1993894 w 2286000"/>
                  <a:gd name="connsiteY0" fmla="*/ 1825233 h 1825233"/>
                  <a:gd name="connsiteX1" fmla="*/ 2052315 w 2286000"/>
                  <a:gd name="connsiteY1" fmla="*/ 1591548 h 1825233"/>
                  <a:gd name="connsiteX2" fmla="*/ 2286000 w 2286000"/>
                  <a:gd name="connsiteY2" fmla="*/ 1533127 h 1825233"/>
                  <a:gd name="connsiteX3" fmla="*/ 1993894 w 2286000"/>
                  <a:gd name="connsiteY3" fmla="*/ 1825233 h 1825233"/>
                  <a:gd name="connsiteX0" fmla="*/ 1993894 w 2286000"/>
                  <a:gd name="connsiteY0" fmla="*/ 1825233 h 1825233"/>
                  <a:gd name="connsiteX1" fmla="*/ 2052445 w 2286000"/>
                  <a:gd name="connsiteY1" fmla="*/ 1518342 h 1825233"/>
                  <a:gd name="connsiteX2" fmla="*/ 2286000 w 2286000"/>
                  <a:gd name="connsiteY2" fmla="*/ 1533127 h 1825233"/>
                  <a:gd name="connsiteX3" fmla="*/ 1993894 w 2286000"/>
                  <a:gd name="connsiteY3" fmla="*/ 1825233 h 1825233"/>
                  <a:gd name="connsiteX4" fmla="*/ 0 w 2286000"/>
                  <a:gd name="connsiteY4" fmla="*/ 1825233 h 1825233"/>
                  <a:gd name="connsiteX5" fmla="*/ 0 w 2286000"/>
                  <a:gd name="connsiteY5" fmla="*/ 72633 h 1825233"/>
                  <a:gd name="connsiteX6" fmla="*/ 2286000 w 2286000"/>
                  <a:gd name="connsiteY6" fmla="*/ 72633 h 1825233"/>
                  <a:gd name="connsiteX7" fmla="*/ 2286000 w 2286000"/>
                  <a:gd name="connsiteY7" fmla="*/ 1533127 h 1825233"/>
                  <a:gd name="connsiteX0" fmla="*/ 0 w 2286000"/>
                  <a:gd name="connsiteY0" fmla="*/ 72633 h 1825233"/>
                  <a:gd name="connsiteX1" fmla="*/ 2286000 w 2286000"/>
                  <a:gd name="connsiteY1" fmla="*/ 72633 h 1825233"/>
                  <a:gd name="connsiteX2" fmla="*/ 2286000 w 2286000"/>
                  <a:gd name="connsiteY2" fmla="*/ 1533127 h 1825233"/>
                  <a:gd name="connsiteX3" fmla="*/ 1993894 w 2286000"/>
                  <a:gd name="connsiteY3" fmla="*/ 1825233 h 1825233"/>
                  <a:gd name="connsiteX4" fmla="*/ 0 w 2286000"/>
                  <a:gd name="connsiteY4" fmla="*/ 1825233 h 1825233"/>
                  <a:gd name="connsiteX5" fmla="*/ 0 w 2286000"/>
                  <a:gd name="connsiteY5" fmla="*/ 72633 h 1825233"/>
                  <a:gd name="connsiteX0" fmla="*/ 1993894 w 2286000"/>
                  <a:gd name="connsiteY0" fmla="*/ 1825233 h 1825233"/>
                  <a:gd name="connsiteX1" fmla="*/ 2052315 w 2286000"/>
                  <a:gd name="connsiteY1" fmla="*/ 1591548 h 1825233"/>
                  <a:gd name="connsiteX2" fmla="*/ 2286000 w 2286000"/>
                  <a:gd name="connsiteY2" fmla="*/ 1533127 h 1825233"/>
                  <a:gd name="connsiteX3" fmla="*/ 1993894 w 2286000"/>
                  <a:gd name="connsiteY3" fmla="*/ 1825233 h 1825233"/>
                  <a:gd name="connsiteX0" fmla="*/ 1993894 w 2286000"/>
                  <a:gd name="connsiteY0" fmla="*/ 1825233 h 1825233"/>
                  <a:gd name="connsiteX1" fmla="*/ 2052445 w 2286000"/>
                  <a:gd name="connsiteY1" fmla="*/ 1518342 h 1825233"/>
                  <a:gd name="connsiteX2" fmla="*/ 2286000 w 2286000"/>
                  <a:gd name="connsiteY2" fmla="*/ 1533127 h 1825233"/>
                  <a:gd name="connsiteX3" fmla="*/ 1993894 w 2286000"/>
                  <a:gd name="connsiteY3" fmla="*/ 1825233 h 1825233"/>
                  <a:gd name="connsiteX4" fmla="*/ 0 w 2286000"/>
                  <a:gd name="connsiteY4" fmla="*/ 1825233 h 1825233"/>
                  <a:gd name="connsiteX5" fmla="*/ 0 w 2286000"/>
                  <a:gd name="connsiteY5" fmla="*/ 72633 h 1825233"/>
                  <a:gd name="connsiteX6" fmla="*/ 2286000 w 2286000"/>
                  <a:gd name="connsiteY6" fmla="*/ 72633 h 1825233"/>
                  <a:gd name="connsiteX7" fmla="*/ 2286000 w 2286000"/>
                  <a:gd name="connsiteY7" fmla="*/ 1533127 h 1825233"/>
                  <a:gd name="connsiteX0" fmla="*/ 0 w 2330776"/>
                  <a:gd name="connsiteY0" fmla="*/ 72633 h 1825233"/>
                  <a:gd name="connsiteX1" fmla="*/ 2286000 w 2330776"/>
                  <a:gd name="connsiteY1" fmla="*/ 72633 h 1825233"/>
                  <a:gd name="connsiteX2" fmla="*/ 2286000 w 2330776"/>
                  <a:gd name="connsiteY2" fmla="*/ 1533127 h 1825233"/>
                  <a:gd name="connsiteX3" fmla="*/ 1993894 w 2330776"/>
                  <a:gd name="connsiteY3" fmla="*/ 1825233 h 1825233"/>
                  <a:gd name="connsiteX4" fmla="*/ 0 w 2330776"/>
                  <a:gd name="connsiteY4" fmla="*/ 1825233 h 1825233"/>
                  <a:gd name="connsiteX5" fmla="*/ 0 w 2330776"/>
                  <a:gd name="connsiteY5" fmla="*/ 72633 h 1825233"/>
                  <a:gd name="connsiteX0" fmla="*/ 1993894 w 2330776"/>
                  <a:gd name="connsiteY0" fmla="*/ 1825233 h 1825233"/>
                  <a:gd name="connsiteX1" fmla="*/ 2052315 w 2330776"/>
                  <a:gd name="connsiteY1" fmla="*/ 1591548 h 1825233"/>
                  <a:gd name="connsiteX2" fmla="*/ 2286000 w 2330776"/>
                  <a:gd name="connsiteY2" fmla="*/ 1533127 h 1825233"/>
                  <a:gd name="connsiteX3" fmla="*/ 1993894 w 2330776"/>
                  <a:gd name="connsiteY3" fmla="*/ 1825233 h 1825233"/>
                  <a:gd name="connsiteX0" fmla="*/ 1993894 w 2330776"/>
                  <a:gd name="connsiteY0" fmla="*/ 1825233 h 1825233"/>
                  <a:gd name="connsiteX1" fmla="*/ 2052445 w 2330776"/>
                  <a:gd name="connsiteY1" fmla="*/ 1518342 h 1825233"/>
                  <a:gd name="connsiteX2" fmla="*/ 2286000 w 2330776"/>
                  <a:gd name="connsiteY2" fmla="*/ 1533127 h 1825233"/>
                  <a:gd name="connsiteX3" fmla="*/ 1993894 w 2330776"/>
                  <a:gd name="connsiteY3" fmla="*/ 1825233 h 1825233"/>
                  <a:gd name="connsiteX4" fmla="*/ 0 w 2330776"/>
                  <a:gd name="connsiteY4" fmla="*/ 1825233 h 1825233"/>
                  <a:gd name="connsiteX5" fmla="*/ 0 w 2330776"/>
                  <a:gd name="connsiteY5" fmla="*/ 72633 h 1825233"/>
                  <a:gd name="connsiteX6" fmla="*/ 2286000 w 2330776"/>
                  <a:gd name="connsiteY6" fmla="*/ 72633 h 1825233"/>
                  <a:gd name="connsiteX7" fmla="*/ 2286000 w 2330776"/>
                  <a:gd name="connsiteY7" fmla="*/ 1533127 h 1825233"/>
                  <a:gd name="connsiteX0" fmla="*/ 0 w 2330776"/>
                  <a:gd name="connsiteY0" fmla="*/ 72633 h 1825233"/>
                  <a:gd name="connsiteX1" fmla="*/ 2286000 w 2330776"/>
                  <a:gd name="connsiteY1" fmla="*/ 72633 h 1825233"/>
                  <a:gd name="connsiteX2" fmla="*/ 2286000 w 2330776"/>
                  <a:gd name="connsiteY2" fmla="*/ 1533127 h 1825233"/>
                  <a:gd name="connsiteX3" fmla="*/ 1993894 w 2330776"/>
                  <a:gd name="connsiteY3" fmla="*/ 1825233 h 1825233"/>
                  <a:gd name="connsiteX4" fmla="*/ 0 w 2330776"/>
                  <a:gd name="connsiteY4" fmla="*/ 1825233 h 1825233"/>
                  <a:gd name="connsiteX5" fmla="*/ 0 w 2330776"/>
                  <a:gd name="connsiteY5" fmla="*/ 72633 h 1825233"/>
                  <a:gd name="connsiteX0" fmla="*/ 1993894 w 2330776"/>
                  <a:gd name="connsiteY0" fmla="*/ 1825233 h 1825233"/>
                  <a:gd name="connsiteX1" fmla="*/ 1916744 w 2330776"/>
                  <a:gd name="connsiteY1" fmla="*/ 1548245 h 1825233"/>
                  <a:gd name="connsiteX2" fmla="*/ 2286000 w 2330776"/>
                  <a:gd name="connsiteY2" fmla="*/ 1533127 h 1825233"/>
                  <a:gd name="connsiteX3" fmla="*/ 1993894 w 2330776"/>
                  <a:gd name="connsiteY3" fmla="*/ 1825233 h 1825233"/>
                  <a:gd name="connsiteX0" fmla="*/ 1993894 w 2330776"/>
                  <a:gd name="connsiteY0" fmla="*/ 1825233 h 1825233"/>
                  <a:gd name="connsiteX1" fmla="*/ 2052445 w 2330776"/>
                  <a:gd name="connsiteY1" fmla="*/ 1518342 h 1825233"/>
                  <a:gd name="connsiteX2" fmla="*/ 2286000 w 2330776"/>
                  <a:gd name="connsiteY2" fmla="*/ 1533127 h 1825233"/>
                  <a:gd name="connsiteX3" fmla="*/ 1993894 w 2330776"/>
                  <a:gd name="connsiteY3" fmla="*/ 1825233 h 1825233"/>
                  <a:gd name="connsiteX4" fmla="*/ 0 w 2330776"/>
                  <a:gd name="connsiteY4" fmla="*/ 1825233 h 1825233"/>
                  <a:gd name="connsiteX5" fmla="*/ 0 w 2330776"/>
                  <a:gd name="connsiteY5" fmla="*/ 72633 h 1825233"/>
                  <a:gd name="connsiteX6" fmla="*/ 2286000 w 2330776"/>
                  <a:gd name="connsiteY6" fmla="*/ 72633 h 1825233"/>
                  <a:gd name="connsiteX7" fmla="*/ 2286000 w 2330776"/>
                  <a:gd name="connsiteY7" fmla="*/ 1533127 h 1825233"/>
                  <a:gd name="connsiteX0" fmla="*/ 0 w 2330776"/>
                  <a:gd name="connsiteY0" fmla="*/ 72633 h 1833582"/>
                  <a:gd name="connsiteX1" fmla="*/ 2286000 w 2330776"/>
                  <a:gd name="connsiteY1" fmla="*/ 72633 h 1833582"/>
                  <a:gd name="connsiteX2" fmla="*/ 2286000 w 2330776"/>
                  <a:gd name="connsiteY2" fmla="*/ 1533127 h 1833582"/>
                  <a:gd name="connsiteX3" fmla="*/ 1993894 w 2330776"/>
                  <a:gd name="connsiteY3" fmla="*/ 1825233 h 1833582"/>
                  <a:gd name="connsiteX4" fmla="*/ 0 w 2330776"/>
                  <a:gd name="connsiteY4" fmla="*/ 1825233 h 1833582"/>
                  <a:gd name="connsiteX5" fmla="*/ 0 w 2330776"/>
                  <a:gd name="connsiteY5" fmla="*/ 72633 h 1833582"/>
                  <a:gd name="connsiteX0" fmla="*/ 1993894 w 2330776"/>
                  <a:gd name="connsiteY0" fmla="*/ 1825233 h 1833582"/>
                  <a:gd name="connsiteX1" fmla="*/ 1916744 w 2330776"/>
                  <a:gd name="connsiteY1" fmla="*/ 1548245 h 1833582"/>
                  <a:gd name="connsiteX2" fmla="*/ 2286000 w 2330776"/>
                  <a:gd name="connsiteY2" fmla="*/ 1533127 h 1833582"/>
                  <a:gd name="connsiteX3" fmla="*/ 1993894 w 2330776"/>
                  <a:gd name="connsiteY3" fmla="*/ 1825233 h 1833582"/>
                  <a:gd name="connsiteX0" fmla="*/ 1993894 w 2330776"/>
                  <a:gd name="connsiteY0" fmla="*/ 1825233 h 1833582"/>
                  <a:gd name="connsiteX1" fmla="*/ 2052445 w 2330776"/>
                  <a:gd name="connsiteY1" fmla="*/ 1518342 h 1833582"/>
                  <a:gd name="connsiteX2" fmla="*/ 2286000 w 2330776"/>
                  <a:gd name="connsiteY2" fmla="*/ 1533127 h 1833582"/>
                  <a:gd name="connsiteX3" fmla="*/ 1845311 w 2330776"/>
                  <a:gd name="connsiteY3" fmla="*/ 1833582 h 1833582"/>
                  <a:gd name="connsiteX4" fmla="*/ 0 w 2330776"/>
                  <a:gd name="connsiteY4" fmla="*/ 1825233 h 1833582"/>
                  <a:gd name="connsiteX5" fmla="*/ 0 w 2330776"/>
                  <a:gd name="connsiteY5" fmla="*/ 72633 h 1833582"/>
                  <a:gd name="connsiteX6" fmla="*/ 2286000 w 2330776"/>
                  <a:gd name="connsiteY6" fmla="*/ 72633 h 1833582"/>
                  <a:gd name="connsiteX7" fmla="*/ 2286000 w 2330776"/>
                  <a:gd name="connsiteY7" fmla="*/ 1533127 h 1833582"/>
                  <a:gd name="connsiteX0" fmla="*/ 0 w 2330776"/>
                  <a:gd name="connsiteY0" fmla="*/ 72633 h 1833582"/>
                  <a:gd name="connsiteX1" fmla="*/ 2286000 w 2330776"/>
                  <a:gd name="connsiteY1" fmla="*/ 72633 h 1833582"/>
                  <a:gd name="connsiteX2" fmla="*/ 2286000 w 2330776"/>
                  <a:gd name="connsiteY2" fmla="*/ 1533127 h 1833582"/>
                  <a:gd name="connsiteX3" fmla="*/ 1993894 w 2330776"/>
                  <a:gd name="connsiteY3" fmla="*/ 1825233 h 1833582"/>
                  <a:gd name="connsiteX4" fmla="*/ 0 w 2330776"/>
                  <a:gd name="connsiteY4" fmla="*/ 1825233 h 1833582"/>
                  <a:gd name="connsiteX5" fmla="*/ 0 w 2330776"/>
                  <a:gd name="connsiteY5" fmla="*/ 72633 h 1833582"/>
                  <a:gd name="connsiteX0" fmla="*/ 1993894 w 2330776"/>
                  <a:gd name="connsiteY0" fmla="*/ 1825233 h 1833582"/>
                  <a:gd name="connsiteX1" fmla="*/ 1916744 w 2330776"/>
                  <a:gd name="connsiteY1" fmla="*/ 1548245 h 1833582"/>
                  <a:gd name="connsiteX2" fmla="*/ 2286000 w 2330776"/>
                  <a:gd name="connsiteY2" fmla="*/ 1533127 h 1833582"/>
                  <a:gd name="connsiteX3" fmla="*/ 1993894 w 2330776"/>
                  <a:gd name="connsiteY3" fmla="*/ 1825233 h 1833582"/>
                  <a:gd name="connsiteX0" fmla="*/ 1993894 w 2330776"/>
                  <a:gd name="connsiteY0" fmla="*/ 1825233 h 1833582"/>
                  <a:gd name="connsiteX1" fmla="*/ 2052445 w 2330776"/>
                  <a:gd name="connsiteY1" fmla="*/ 1518342 h 1833582"/>
                  <a:gd name="connsiteX2" fmla="*/ 2286000 w 2330776"/>
                  <a:gd name="connsiteY2" fmla="*/ 1533127 h 1833582"/>
                  <a:gd name="connsiteX3" fmla="*/ 1845311 w 2330776"/>
                  <a:gd name="connsiteY3" fmla="*/ 1833582 h 1833582"/>
                  <a:gd name="connsiteX4" fmla="*/ 0 w 2330776"/>
                  <a:gd name="connsiteY4" fmla="*/ 1825233 h 1833582"/>
                  <a:gd name="connsiteX5" fmla="*/ 0 w 2330776"/>
                  <a:gd name="connsiteY5" fmla="*/ 72633 h 1833582"/>
                  <a:gd name="connsiteX6" fmla="*/ 2286000 w 2330776"/>
                  <a:gd name="connsiteY6" fmla="*/ 72633 h 1833582"/>
                  <a:gd name="connsiteX7" fmla="*/ 2286000 w 2330776"/>
                  <a:gd name="connsiteY7" fmla="*/ 1533127 h 1833582"/>
                  <a:gd name="connsiteX0" fmla="*/ 0 w 2330776"/>
                  <a:gd name="connsiteY0" fmla="*/ 72633 h 1835816"/>
                  <a:gd name="connsiteX1" fmla="*/ 2286000 w 2330776"/>
                  <a:gd name="connsiteY1" fmla="*/ 72633 h 1835816"/>
                  <a:gd name="connsiteX2" fmla="*/ 2286000 w 2330776"/>
                  <a:gd name="connsiteY2" fmla="*/ 1533127 h 1835816"/>
                  <a:gd name="connsiteX3" fmla="*/ 1993894 w 2330776"/>
                  <a:gd name="connsiteY3" fmla="*/ 1825233 h 1835816"/>
                  <a:gd name="connsiteX4" fmla="*/ 0 w 2330776"/>
                  <a:gd name="connsiteY4" fmla="*/ 1825233 h 1835816"/>
                  <a:gd name="connsiteX5" fmla="*/ 0 w 2330776"/>
                  <a:gd name="connsiteY5" fmla="*/ 72633 h 1835816"/>
                  <a:gd name="connsiteX0" fmla="*/ 1993894 w 2330776"/>
                  <a:gd name="connsiteY0" fmla="*/ 1825233 h 1835816"/>
                  <a:gd name="connsiteX1" fmla="*/ 1916744 w 2330776"/>
                  <a:gd name="connsiteY1" fmla="*/ 1548245 h 1835816"/>
                  <a:gd name="connsiteX2" fmla="*/ 2286000 w 2330776"/>
                  <a:gd name="connsiteY2" fmla="*/ 1533127 h 1835816"/>
                  <a:gd name="connsiteX3" fmla="*/ 1993894 w 2330776"/>
                  <a:gd name="connsiteY3" fmla="*/ 1825233 h 1835816"/>
                  <a:gd name="connsiteX0" fmla="*/ 1890524 w 2330776"/>
                  <a:gd name="connsiteY0" fmla="*/ 1835816 h 1835816"/>
                  <a:gd name="connsiteX1" fmla="*/ 2052445 w 2330776"/>
                  <a:gd name="connsiteY1" fmla="*/ 1518342 h 1835816"/>
                  <a:gd name="connsiteX2" fmla="*/ 2286000 w 2330776"/>
                  <a:gd name="connsiteY2" fmla="*/ 1533127 h 1835816"/>
                  <a:gd name="connsiteX3" fmla="*/ 1845311 w 2330776"/>
                  <a:gd name="connsiteY3" fmla="*/ 1833582 h 1835816"/>
                  <a:gd name="connsiteX4" fmla="*/ 0 w 2330776"/>
                  <a:gd name="connsiteY4" fmla="*/ 1825233 h 1835816"/>
                  <a:gd name="connsiteX5" fmla="*/ 0 w 2330776"/>
                  <a:gd name="connsiteY5" fmla="*/ 72633 h 1835816"/>
                  <a:gd name="connsiteX6" fmla="*/ 2286000 w 2330776"/>
                  <a:gd name="connsiteY6" fmla="*/ 72633 h 1835816"/>
                  <a:gd name="connsiteX7" fmla="*/ 2286000 w 2330776"/>
                  <a:gd name="connsiteY7" fmla="*/ 1533127 h 1835816"/>
                  <a:gd name="connsiteX0" fmla="*/ 0 w 2330776"/>
                  <a:gd name="connsiteY0" fmla="*/ 72633 h 1835816"/>
                  <a:gd name="connsiteX1" fmla="*/ 2286000 w 2330776"/>
                  <a:gd name="connsiteY1" fmla="*/ 72633 h 1835816"/>
                  <a:gd name="connsiteX2" fmla="*/ 2286000 w 2330776"/>
                  <a:gd name="connsiteY2" fmla="*/ 1533127 h 1835816"/>
                  <a:gd name="connsiteX3" fmla="*/ 1993894 w 2330776"/>
                  <a:gd name="connsiteY3" fmla="*/ 1825233 h 1835816"/>
                  <a:gd name="connsiteX4" fmla="*/ 0 w 2330776"/>
                  <a:gd name="connsiteY4" fmla="*/ 1825233 h 1835816"/>
                  <a:gd name="connsiteX5" fmla="*/ 0 w 2330776"/>
                  <a:gd name="connsiteY5" fmla="*/ 72633 h 1835816"/>
                  <a:gd name="connsiteX0" fmla="*/ 1993894 w 2330776"/>
                  <a:gd name="connsiteY0" fmla="*/ 1825233 h 1835816"/>
                  <a:gd name="connsiteX1" fmla="*/ 1916744 w 2330776"/>
                  <a:gd name="connsiteY1" fmla="*/ 1548245 h 1835816"/>
                  <a:gd name="connsiteX2" fmla="*/ 2286000 w 2330776"/>
                  <a:gd name="connsiteY2" fmla="*/ 1533127 h 1835816"/>
                  <a:gd name="connsiteX3" fmla="*/ 1993894 w 2330776"/>
                  <a:gd name="connsiteY3" fmla="*/ 1825233 h 1835816"/>
                  <a:gd name="connsiteX0" fmla="*/ 1890524 w 2330776"/>
                  <a:gd name="connsiteY0" fmla="*/ 1835816 h 1835816"/>
                  <a:gd name="connsiteX1" fmla="*/ 2286000 w 2330776"/>
                  <a:gd name="connsiteY1" fmla="*/ 1533127 h 1835816"/>
                  <a:gd name="connsiteX2" fmla="*/ 1845311 w 2330776"/>
                  <a:gd name="connsiteY2" fmla="*/ 1833582 h 1835816"/>
                  <a:gd name="connsiteX3" fmla="*/ 0 w 2330776"/>
                  <a:gd name="connsiteY3" fmla="*/ 1825233 h 1835816"/>
                  <a:gd name="connsiteX4" fmla="*/ 0 w 2330776"/>
                  <a:gd name="connsiteY4" fmla="*/ 72633 h 1835816"/>
                  <a:gd name="connsiteX5" fmla="*/ 2286000 w 2330776"/>
                  <a:gd name="connsiteY5" fmla="*/ 72633 h 1835816"/>
                  <a:gd name="connsiteX6" fmla="*/ 2286000 w 2330776"/>
                  <a:gd name="connsiteY6" fmla="*/ 1533127 h 1835816"/>
                  <a:gd name="connsiteX0" fmla="*/ 0 w 2330776"/>
                  <a:gd name="connsiteY0" fmla="*/ 72633 h 1835816"/>
                  <a:gd name="connsiteX1" fmla="*/ 2286000 w 2330776"/>
                  <a:gd name="connsiteY1" fmla="*/ 72633 h 1835816"/>
                  <a:gd name="connsiteX2" fmla="*/ 2286000 w 2330776"/>
                  <a:gd name="connsiteY2" fmla="*/ 1533127 h 1835816"/>
                  <a:gd name="connsiteX3" fmla="*/ 1993894 w 2330776"/>
                  <a:gd name="connsiteY3" fmla="*/ 1825233 h 1835816"/>
                  <a:gd name="connsiteX4" fmla="*/ 0 w 2330776"/>
                  <a:gd name="connsiteY4" fmla="*/ 1825233 h 1835816"/>
                  <a:gd name="connsiteX5" fmla="*/ 0 w 2330776"/>
                  <a:gd name="connsiteY5" fmla="*/ 72633 h 1835816"/>
                  <a:gd name="connsiteX0" fmla="*/ 1993894 w 2330776"/>
                  <a:gd name="connsiteY0" fmla="*/ 1825233 h 1835816"/>
                  <a:gd name="connsiteX1" fmla="*/ 1916744 w 2330776"/>
                  <a:gd name="connsiteY1" fmla="*/ 1548245 h 1835816"/>
                  <a:gd name="connsiteX2" fmla="*/ 2286000 w 2330776"/>
                  <a:gd name="connsiteY2" fmla="*/ 1533127 h 1835816"/>
                  <a:gd name="connsiteX3" fmla="*/ 1993894 w 2330776"/>
                  <a:gd name="connsiteY3" fmla="*/ 1825233 h 1835816"/>
                  <a:gd name="connsiteX0" fmla="*/ 1890524 w 2330776"/>
                  <a:gd name="connsiteY0" fmla="*/ 1835816 h 1835816"/>
                  <a:gd name="connsiteX1" fmla="*/ 2286000 w 2330776"/>
                  <a:gd name="connsiteY1" fmla="*/ 1533127 h 1835816"/>
                  <a:gd name="connsiteX2" fmla="*/ 1845311 w 2330776"/>
                  <a:gd name="connsiteY2" fmla="*/ 1833582 h 1835816"/>
                  <a:gd name="connsiteX3" fmla="*/ 0 w 2330776"/>
                  <a:gd name="connsiteY3" fmla="*/ 1825233 h 1835816"/>
                  <a:gd name="connsiteX4" fmla="*/ 0 w 2330776"/>
                  <a:gd name="connsiteY4" fmla="*/ 72633 h 1835816"/>
                  <a:gd name="connsiteX5" fmla="*/ 2286000 w 2330776"/>
                  <a:gd name="connsiteY5" fmla="*/ 72633 h 1835816"/>
                  <a:gd name="connsiteX6" fmla="*/ 2286000 w 2330776"/>
                  <a:gd name="connsiteY6" fmla="*/ 1533127 h 1835816"/>
                  <a:gd name="connsiteX0" fmla="*/ 0 w 2330776"/>
                  <a:gd name="connsiteY0" fmla="*/ 72633 h 1835816"/>
                  <a:gd name="connsiteX1" fmla="*/ 2286000 w 2330776"/>
                  <a:gd name="connsiteY1" fmla="*/ 72633 h 1835816"/>
                  <a:gd name="connsiteX2" fmla="*/ 2286000 w 2330776"/>
                  <a:gd name="connsiteY2" fmla="*/ 1533127 h 1835816"/>
                  <a:gd name="connsiteX3" fmla="*/ 1993894 w 2330776"/>
                  <a:gd name="connsiteY3" fmla="*/ 1825233 h 1835816"/>
                  <a:gd name="connsiteX4" fmla="*/ 0 w 2330776"/>
                  <a:gd name="connsiteY4" fmla="*/ 1825233 h 1835816"/>
                  <a:gd name="connsiteX5" fmla="*/ 0 w 2330776"/>
                  <a:gd name="connsiteY5" fmla="*/ 72633 h 1835816"/>
                  <a:gd name="connsiteX0" fmla="*/ 1993894 w 2330776"/>
                  <a:gd name="connsiteY0" fmla="*/ 1825233 h 1835816"/>
                  <a:gd name="connsiteX1" fmla="*/ 1916744 w 2330776"/>
                  <a:gd name="connsiteY1" fmla="*/ 1548245 h 1835816"/>
                  <a:gd name="connsiteX2" fmla="*/ 2286000 w 2330776"/>
                  <a:gd name="connsiteY2" fmla="*/ 1533127 h 1835816"/>
                  <a:gd name="connsiteX3" fmla="*/ 1993894 w 2330776"/>
                  <a:gd name="connsiteY3" fmla="*/ 1825233 h 1835816"/>
                  <a:gd name="connsiteX0" fmla="*/ 1890524 w 2330776"/>
                  <a:gd name="connsiteY0" fmla="*/ 1835816 h 1835816"/>
                  <a:gd name="connsiteX1" fmla="*/ 2286000 w 2330776"/>
                  <a:gd name="connsiteY1" fmla="*/ 1533127 h 1835816"/>
                  <a:gd name="connsiteX2" fmla="*/ 1845311 w 2330776"/>
                  <a:gd name="connsiteY2" fmla="*/ 1833582 h 1835816"/>
                  <a:gd name="connsiteX3" fmla="*/ 0 w 2330776"/>
                  <a:gd name="connsiteY3" fmla="*/ 1825233 h 1835816"/>
                  <a:gd name="connsiteX4" fmla="*/ 0 w 2330776"/>
                  <a:gd name="connsiteY4" fmla="*/ 72633 h 1835816"/>
                  <a:gd name="connsiteX5" fmla="*/ 2286000 w 2330776"/>
                  <a:gd name="connsiteY5" fmla="*/ 72633 h 1835816"/>
                  <a:gd name="connsiteX6" fmla="*/ 2286000 w 2330776"/>
                  <a:gd name="connsiteY6" fmla="*/ 1533127 h 1835816"/>
                  <a:gd name="connsiteX0" fmla="*/ 0 w 2330776"/>
                  <a:gd name="connsiteY0" fmla="*/ 72633 h 1839100"/>
                  <a:gd name="connsiteX1" fmla="*/ 2286000 w 2330776"/>
                  <a:gd name="connsiteY1" fmla="*/ 72633 h 1839100"/>
                  <a:gd name="connsiteX2" fmla="*/ 2286000 w 2330776"/>
                  <a:gd name="connsiteY2" fmla="*/ 1533127 h 1839100"/>
                  <a:gd name="connsiteX3" fmla="*/ 1993894 w 2330776"/>
                  <a:gd name="connsiteY3" fmla="*/ 1825233 h 1839100"/>
                  <a:gd name="connsiteX4" fmla="*/ 0 w 2330776"/>
                  <a:gd name="connsiteY4" fmla="*/ 1825233 h 1839100"/>
                  <a:gd name="connsiteX5" fmla="*/ 0 w 2330776"/>
                  <a:gd name="connsiteY5" fmla="*/ 72633 h 1839100"/>
                  <a:gd name="connsiteX0" fmla="*/ 1846255 w 2330776"/>
                  <a:gd name="connsiteY0" fmla="*/ 1839099 h 1839100"/>
                  <a:gd name="connsiteX1" fmla="*/ 1916744 w 2330776"/>
                  <a:gd name="connsiteY1" fmla="*/ 1548245 h 1839100"/>
                  <a:gd name="connsiteX2" fmla="*/ 2286000 w 2330776"/>
                  <a:gd name="connsiteY2" fmla="*/ 1533127 h 1839100"/>
                  <a:gd name="connsiteX3" fmla="*/ 1846255 w 2330776"/>
                  <a:gd name="connsiteY3" fmla="*/ 1839099 h 1839100"/>
                  <a:gd name="connsiteX0" fmla="*/ 1890524 w 2330776"/>
                  <a:gd name="connsiteY0" fmla="*/ 1835816 h 1839100"/>
                  <a:gd name="connsiteX1" fmla="*/ 2286000 w 2330776"/>
                  <a:gd name="connsiteY1" fmla="*/ 1533127 h 1839100"/>
                  <a:gd name="connsiteX2" fmla="*/ 1845311 w 2330776"/>
                  <a:gd name="connsiteY2" fmla="*/ 1833582 h 1839100"/>
                  <a:gd name="connsiteX3" fmla="*/ 0 w 2330776"/>
                  <a:gd name="connsiteY3" fmla="*/ 1825233 h 1839100"/>
                  <a:gd name="connsiteX4" fmla="*/ 0 w 2330776"/>
                  <a:gd name="connsiteY4" fmla="*/ 72633 h 1839100"/>
                  <a:gd name="connsiteX5" fmla="*/ 2286000 w 2330776"/>
                  <a:gd name="connsiteY5" fmla="*/ 72633 h 1839100"/>
                  <a:gd name="connsiteX6" fmla="*/ 2286000 w 2330776"/>
                  <a:gd name="connsiteY6" fmla="*/ 1533127 h 1839100"/>
                  <a:gd name="connsiteX0" fmla="*/ 0 w 2330776"/>
                  <a:gd name="connsiteY0" fmla="*/ 72633 h 1839098"/>
                  <a:gd name="connsiteX1" fmla="*/ 2286000 w 2330776"/>
                  <a:gd name="connsiteY1" fmla="*/ 72633 h 1839098"/>
                  <a:gd name="connsiteX2" fmla="*/ 2286000 w 2330776"/>
                  <a:gd name="connsiteY2" fmla="*/ 1533127 h 1839098"/>
                  <a:gd name="connsiteX3" fmla="*/ 1993894 w 2330776"/>
                  <a:gd name="connsiteY3" fmla="*/ 1825233 h 1839098"/>
                  <a:gd name="connsiteX4" fmla="*/ 0 w 2330776"/>
                  <a:gd name="connsiteY4" fmla="*/ 1825233 h 1839098"/>
                  <a:gd name="connsiteX5" fmla="*/ 0 w 2330776"/>
                  <a:gd name="connsiteY5" fmla="*/ 72633 h 1839098"/>
                  <a:gd name="connsiteX0" fmla="*/ 1846255 w 2330776"/>
                  <a:gd name="connsiteY0" fmla="*/ 1839099 h 1839098"/>
                  <a:gd name="connsiteX1" fmla="*/ 1948244 w 2330776"/>
                  <a:gd name="connsiteY1" fmla="*/ 1572465 h 1839098"/>
                  <a:gd name="connsiteX2" fmla="*/ 2286000 w 2330776"/>
                  <a:gd name="connsiteY2" fmla="*/ 1533127 h 1839098"/>
                  <a:gd name="connsiteX3" fmla="*/ 1846255 w 2330776"/>
                  <a:gd name="connsiteY3" fmla="*/ 1839099 h 1839098"/>
                  <a:gd name="connsiteX0" fmla="*/ 1890524 w 2330776"/>
                  <a:gd name="connsiteY0" fmla="*/ 1835816 h 1839098"/>
                  <a:gd name="connsiteX1" fmla="*/ 2286000 w 2330776"/>
                  <a:gd name="connsiteY1" fmla="*/ 1533127 h 1839098"/>
                  <a:gd name="connsiteX2" fmla="*/ 1845311 w 2330776"/>
                  <a:gd name="connsiteY2" fmla="*/ 1833582 h 1839098"/>
                  <a:gd name="connsiteX3" fmla="*/ 0 w 2330776"/>
                  <a:gd name="connsiteY3" fmla="*/ 1825233 h 1839098"/>
                  <a:gd name="connsiteX4" fmla="*/ 0 w 2330776"/>
                  <a:gd name="connsiteY4" fmla="*/ 72633 h 1839098"/>
                  <a:gd name="connsiteX5" fmla="*/ 2286000 w 2330776"/>
                  <a:gd name="connsiteY5" fmla="*/ 72633 h 1839098"/>
                  <a:gd name="connsiteX6" fmla="*/ 2286000 w 2330776"/>
                  <a:gd name="connsiteY6" fmla="*/ 1533127 h 1839098"/>
                  <a:gd name="connsiteX0" fmla="*/ 0 w 2330776"/>
                  <a:gd name="connsiteY0" fmla="*/ 72633 h 1839100"/>
                  <a:gd name="connsiteX1" fmla="*/ 2286000 w 2330776"/>
                  <a:gd name="connsiteY1" fmla="*/ 72633 h 1839100"/>
                  <a:gd name="connsiteX2" fmla="*/ 2286000 w 2330776"/>
                  <a:gd name="connsiteY2" fmla="*/ 1533127 h 1839100"/>
                  <a:gd name="connsiteX3" fmla="*/ 1993894 w 2330776"/>
                  <a:gd name="connsiteY3" fmla="*/ 1825233 h 1839100"/>
                  <a:gd name="connsiteX4" fmla="*/ 0 w 2330776"/>
                  <a:gd name="connsiteY4" fmla="*/ 1825233 h 1839100"/>
                  <a:gd name="connsiteX5" fmla="*/ 0 w 2330776"/>
                  <a:gd name="connsiteY5" fmla="*/ 72633 h 1839100"/>
                  <a:gd name="connsiteX0" fmla="*/ 1846255 w 2330776"/>
                  <a:gd name="connsiteY0" fmla="*/ 1839099 h 1839100"/>
                  <a:gd name="connsiteX1" fmla="*/ 1948244 w 2330776"/>
                  <a:gd name="connsiteY1" fmla="*/ 1572465 h 1839100"/>
                  <a:gd name="connsiteX2" fmla="*/ 2286000 w 2330776"/>
                  <a:gd name="connsiteY2" fmla="*/ 1533127 h 1839100"/>
                  <a:gd name="connsiteX3" fmla="*/ 1846255 w 2330776"/>
                  <a:gd name="connsiteY3" fmla="*/ 1839099 h 1839100"/>
                  <a:gd name="connsiteX0" fmla="*/ 1793645 w 2330776"/>
                  <a:gd name="connsiteY0" fmla="*/ 1822569 h 1839100"/>
                  <a:gd name="connsiteX1" fmla="*/ 2286000 w 2330776"/>
                  <a:gd name="connsiteY1" fmla="*/ 1533127 h 1839100"/>
                  <a:gd name="connsiteX2" fmla="*/ 1845311 w 2330776"/>
                  <a:gd name="connsiteY2" fmla="*/ 1833582 h 1839100"/>
                  <a:gd name="connsiteX3" fmla="*/ 0 w 2330776"/>
                  <a:gd name="connsiteY3" fmla="*/ 1825233 h 1839100"/>
                  <a:gd name="connsiteX4" fmla="*/ 0 w 2330776"/>
                  <a:gd name="connsiteY4" fmla="*/ 72633 h 1839100"/>
                  <a:gd name="connsiteX5" fmla="*/ 2286000 w 2330776"/>
                  <a:gd name="connsiteY5" fmla="*/ 72633 h 1839100"/>
                  <a:gd name="connsiteX6" fmla="*/ 2286000 w 2330776"/>
                  <a:gd name="connsiteY6" fmla="*/ 1533127 h 1839100"/>
                  <a:gd name="connsiteX0" fmla="*/ 0 w 2330776"/>
                  <a:gd name="connsiteY0" fmla="*/ 72633 h 1839098"/>
                  <a:gd name="connsiteX1" fmla="*/ 2286000 w 2330776"/>
                  <a:gd name="connsiteY1" fmla="*/ 72633 h 1839098"/>
                  <a:gd name="connsiteX2" fmla="*/ 2286000 w 2330776"/>
                  <a:gd name="connsiteY2" fmla="*/ 1533127 h 1839098"/>
                  <a:gd name="connsiteX3" fmla="*/ 1862076 w 2330776"/>
                  <a:gd name="connsiteY3" fmla="*/ 1816966 h 1839098"/>
                  <a:gd name="connsiteX4" fmla="*/ 0 w 2330776"/>
                  <a:gd name="connsiteY4" fmla="*/ 1825233 h 1839098"/>
                  <a:gd name="connsiteX5" fmla="*/ 0 w 2330776"/>
                  <a:gd name="connsiteY5" fmla="*/ 72633 h 1839098"/>
                  <a:gd name="connsiteX0" fmla="*/ 1846255 w 2330776"/>
                  <a:gd name="connsiteY0" fmla="*/ 1839099 h 1839098"/>
                  <a:gd name="connsiteX1" fmla="*/ 1948244 w 2330776"/>
                  <a:gd name="connsiteY1" fmla="*/ 1572465 h 1839098"/>
                  <a:gd name="connsiteX2" fmla="*/ 2286000 w 2330776"/>
                  <a:gd name="connsiteY2" fmla="*/ 1533127 h 1839098"/>
                  <a:gd name="connsiteX3" fmla="*/ 1846255 w 2330776"/>
                  <a:gd name="connsiteY3" fmla="*/ 1839099 h 1839098"/>
                  <a:gd name="connsiteX0" fmla="*/ 1793645 w 2330776"/>
                  <a:gd name="connsiteY0" fmla="*/ 1822569 h 1839098"/>
                  <a:gd name="connsiteX1" fmla="*/ 2286000 w 2330776"/>
                  <a:gd name="connsiteY1" fmla="*/ 1533127 h 1839098"/>
                  <a:gd name="connsiteX2" fmla="*/ 1845311 w 2330776"/>
                  <a:gd name="connsiteY2" fmla="*/ 1833582 h 1839098"/>
                  <a:gd name="connsiteX3" fmla="*/ 0 w 2330776"/>
                  <a:gd name="connsiteY3" fmla="*/ 1825233 h 1839098"/>
                  <a:gd name="connsiteX4" fmla="*/ 0 w 2330776"/>
                  <a:gd name="connsiteY4" fmla="*/ 72633 h 1839098"/>
                  <a:gd name="connsiteX5" fmla="*/ 2286000 w 2330776"/>
                  <a:gd name="connsiteY5" fmla="*/ 72633 h 1839098"/>
                  <a:gd name="connsiteX6" fmla="*/ 2286000 w 2330776"/>
                  <a:gd name="connsiteY6" fmla="*/ 1533127 h 1839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0776" h="1839098" stroke="0" extrusionOk="0">
                    <a:moveTo>
                      <a:pt x="0" y="72633"/>
                    </a:moveTo>
                    <a:cubicBezTo>
                      <a:pt x="781582" y="-41449"/>
                      <a:pt x="1287291" y="-5301"/>
                      <a:pt x="2286000" y="72633"/>
                    </a:cubicBezTo>
                    <a:cubicBezTo>
                      <a:pt x="2386746" y="813715"/>
                      <a:pt x="2286000" y="1046296"/>
                      <a:pt x="2286000" y="1533127"/>
                    </a:cubicBezTo>
                    <a:lnTo>
                      <a:pt x="1862076" y="1816966"/>
                    </a:lnTo>
                    <a:cubicBezTo>
                      <a:pt x="1197445" y="1816966"/>
                      <a:pt x="479705" y="1687102"/>
                      <a:pt x="0" y="1825233"/>
                    </a:cubicBezTo>
                    <a:cubicBezTo>
                      <a:pt x="0" y="1241033"/>
                      <a:pt x="86153" y="641915"/>
                      <a:pt x="0" y="72633"/>
                    </a:cubicBezTo>
                    <a:close/>
                  </a:path>
                  <a:path w="2330776" h="1839098" fill="darkenLess" stroke="0" extrusionOk="0">
                    <a:moveTo>
                      <a:pt x="1846255" y="1839099"/>
                    </a:moveTo>
                    <a:cubicBezTo>
                      <a:pt x="1820538" y="1746770"/>
                      <a:pt x="1954638" y="1750367"/>
                      <a:pt x="1948244" y="1572465"/>
                    </a:cubicBezTo>
                    <a:cubicBezTo>
                      <a:pt x="2119888" y="1514126"/>
                      <a:pt x="2162915" y="1538166"/>
                      <a:pt x="2286000" y="1533127"/>
                    </a:cubicBezTo>
                    <a:lnTo>
                      <a:pt x="1846255" y="1839099"/>
                    </a:lnTo>
                    <a:close/>
                  </a:path>
                  <a:path w="2330776" h="1839098" fill="none" extrusionOk="0">
                    <a:moveTo>
                      <a:pt x="1793645" y="1822569"/>
                    </a:moveTo>
                    <a:lnTo>
                      <a:pt x="2286000" y="1533127"/>
                    </a:lnTo>
                    <a:cubicBezTo>
                      <a:pt x="2139104" y="1633279"/>
                      <a:pt x="2043795" y="1783044"/>
                      <a:pt x="1845311" y="1833582"/>
                    </a:cubicBezTo>
                    <a:lnTo>
                      <a:pt x="0" y="1825233"/>
                    </a:lnTo>
                    <a:lnTo>
                      <a:pt x="0" y="72633"/>
                    </a:lnTo>
                    <a:lnTo>
                      <a:pt x="2286000" y="72633"/>
                    </a:lnTo>
                    <a:lnTo>
                      <a:pt x="2286000" y="1533127"/>
                    </a:lnTo>
                  </a:path>
                </a:pathLst>
              </a:custGeom>
              <a:gradFill>
                <a:gsLst>
                  <a:gs pos="0">
                    <a:srgbClr val="FFCD2F"/>
                  </a:gs>
                  <a:gs pos="100000">
                    <a:srgbClr val="FFE885"/>
                  </a:gs>
                </a:gsLst>
              </a:gradFill>
              <a:ln>
                <a:noFill/>
              </a:ln>
              <a:effectLst>
                <a:outerShdw blurRad="165100" dist="495300" dir="5400000" sx="83000" sy="83000" algn="t" rotWithShape="0">
                  <a:prstClr val="black">
                    <a:alpha val="25000"/>
                  </a:prstClr>
                </a:outerShdw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3200" i="1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2" name="Picture 11" descr="Push Pins Free Stock Photo - Public Domain Pictures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00" b="44667" l="10778" r="40120">
                            <a14:foregroundMark x1="21557" y1="37333" x2="21557" y2="37333"/>
                            <a14:foregroundMark x1="20958" y1="38667" x2="20958" y2="38667"/>
                            <a14:foregroundMark x1="19760" y1="36000" x2="18563" y2="39333"/>
                            <a14:foregroundMark x1="25150" y1="38000" x2="22156" y2="41333"/>
                            <a14:foregroundMark x1="17365" y1="37333" x2="17365" y2="37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89" t="4355" r="59598" b="55482"/>
              <a:stretch/>
            </p:blipFill>
            <p:spPr>
              <a:xfrm>
                <a:off x="4998033" y="3908208"/>
                <a:ext cx="144384" cy="177079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 rot="20565357">
              <a:off x="5889106" y="3539231"/>
              <a:ext cx="83388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Joyce</a:t>
              </a:r>
            </a:p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EDIT!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489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4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12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59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15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jpg"/><Relationship Id="rId1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9.gif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0" y="6597134"/>
            <a:ext cx="9144000" cy="304800"/>
          </a:xfrm>
          <a:prstGeom prst="rect">
            <a:avLst/>
          </a:prstGeom>
          <a:solidFill>
            <a:srgbClr val="598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13210" cy="5507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874FD0-1163-FD13-643E-AA8345EC1F4C}"/>
              </a:ext>
            </a:extLst>
          </p:cNvPr>
          <p:cNvSpPr/>
          <p:nvPr/>
        </p:nvSpPr>
        <p:spPr>
          <a:xfrm>
            <a:off x="304800" y="685800"/>
            <a:ext cx="5843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ooper Black" panose="0208090404030B020404" pitchFamily="18" charset="0"/>
              </a:rPr>
              <a:t>Community Concerns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11338-E8CC-C444-D05D-33A6DBCABE5B}"/>
              </a:ext>
            </a:extLst>
          </p:cNvPr>
          <p:cNvSpPr txBox="1"/>
          <p:nvPr/>
        </p:nvSpPr>
        <p:spPr>
          <a:xfrm>
            <a:off x="1488464" y="1905000"/>
            <a:ext cx="57823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Road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New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Public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Community Hunger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Adult and Health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Animal Services</a:t>
            </a:r>
          </a:p>
        </p:txBody>
      </p:sp>
    </p:spTree>
    <p:extLst>
      <p:ext uri="{BB962C8B-B14F-4D97-AF65-F5344CB8AC3E}">
        <p14:creationId xmlns:p14="http://schemas.microsoft.com/office/powerpoint/2010/main" val="209936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36D3-155B-E0A7-86D6-B211EF037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5A88A1E-8DC5-AFE0-1137-AF0332EB0DAA}"/>
              </a:ext>
            </a:extLst>
          </p:cNvPr>
          <p:cNvSpPr/>
          <p:nvPr/>
        </p:nvSpPr>
        <p:spPr>
          <a:xfrm>
            <a:off x="0" y="6597134"/>
            <a:ext cx="9144000" cy="304800"/>
          </a:xfrm>
          <a:prstGeom prst="rect">
            <a:avLst/>
          </a:prstGeom>
          <a:solidFill>
            <a:srgbClr val="598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34BCB65-C826-E699-E4E4-D453969D1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13210" cy="5507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8A88F0-C7FB-483A-7267-E1F71500D25E}"/>
              </a:ext>
            </a:extLst>
          </p:cNvPr>
          <p:cNvSpPr/>
          <p:nvPr/>
        </p:nvSpPr>
        <p:spPr>
          <a:xfrm>
            <a:off x="304800" y="685800"/>
            <a:ext cx="5843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598523"/>
                </a:solidFill>
                <a:effectLst>
                  <a:outerShdw blurRad="101600" dist="63500" dir="2700000" algn="tl" rotWithShape="0">
                    <a:srgbClr val="E99619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Community Concerns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DB013-CFEB-BC23-83BE-A527A6CE56AE}"/>
              </a:ext>
            </a:extLst>
          </p:cNvPr>
          <p:cNvSpPr txBox="1"/>
          <p:nvPr/>
        </p:nvSpPr>
        <p:spPr>
          <a:xfrm>
            <a:off x="1508856" y="1463957"/>
            <a:ext cx="1738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Water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B474E2-CBB3-6CA0-22FE-E271D00DF0AB}"/>
              </a:ext>
            </a:extLst>
          </p:cNvPr>
          <p:cNvSpPr txBox="1"/>
          <p:nvPr/>
        </p:nvSpPr>
        <p:spPr>
          <a:xfrm>
            <a:off x="1452704" y="2156859"/>
            <a:ext cx="4397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New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F4ED0-277F-7D63-ECA3-11299DB93509}"/>
              </a:ext>
            </a:extLst>
          </p:cNvPr>
          <p:cNvSpPr txBox="1"/>
          <p:nvPr/>
        </p:nvSpPr>
        <p:spPr>
          <a:xfrm>
            <a:off x="1452704" y="2849761"/>
            <a:ext cx="4551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Road Maintenance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95068-A01D-2FD6-086F-12A5ABEE5209}"/>
              </a:ext>
            </a:extLst>
          </p:cNvPr>
          <p:cNvSpPr txBox="1"/>
          <p:nvPr/>
        </p:nvSpPr>
        <p:spPr>
          <a:xfrm>
            <a:off x="1452704" y="3542663"/>
            <a:ext cx="3371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Public Safety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D796C0-0DDB-2542-3772-33CD54018E5E}"/>
              </a:ext>
            </a:extLst>
          </p:cNvPr>
          <p:cNvSpPr txBox="1"/>
          <p:nvPr/>
        </p:nvSpPr>
        <p:spPr>
          <a:xfrm>
            <a:off x="1452704" y="4235565"/>
            <a:ext cx="475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Community Hunger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2179B4-49D6-D7AE-C15F-4327E26286F4}"/>
              </a:ext>
            </a:extLst>
          </p:cNvPr>
          <p:cNvSpPr txBox="1"/>
          <p:nvPr/>
        </p:nvSpPr>
        <p:spPr>
          <a:xfrm>
            <a:off x="1452704" y="4928467"/>
            <a:ext cx="616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/>
              <a:t>Adult and Health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4DE058-2B39-2361-A61E-1D8A227221D4}"/>
              </a:ext>
            </a:extLst>
          </p:cNvPr>
          <p:cNvSpPr txBox="1"/>
          <p:nvPr/>
        </p:nvSpPr>
        <p:spPr>
          <a:xfrm>
            <a:off x="1452704" y="5621369"/>
            <a:ext cx="4095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Animal Services</a:t>
            </a:r>
          </a:p>
        </p:txBody>
      </p:sp>
    </p:spTree>
    <p:extLst>
      <p:ext uri="{BB962C8B-B14F-4D97-AF65-F5344CB8AC3E}">
        <p14:creationId xmlns:p14="http://schemas.microsoft.com/office/powerpoint/2010/main" val="18407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2" grpId="0"/>
      <p:bldP spid="3" grpId="0"/>
      <p:bldP spid="4" grpId="0"/>
      <p:bldP spid="5" grpId="0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/>
          </p:cNvSpPr>
          <p:nvPr/>
        </p:nvSpPr>
        <p:spPr bwMode="auto">
          <a:xfrm>
            <a:off x="328613" y="6097062"/>
            <a:ext cx="485775" cy="242887"/>
          </a:xfrm>
          <a:custGeom>
            <a:avLst/>
            <a:gdLst>
              <a:gd name="T0" fmla="*/ 2147483647 w 315"/>
              <a:gd name="T1" fmla="*/ 2147483647 h 158"/>
              <a:gd name="T2" fmla="*/ 2147483647 w 315"/>
              <a:gd name="T3" fmla="*/ 2147483647 h 158"/>
              <a:gd name="T4" fmla="*/ 0 w 315"/>
              <a:gd name="T5" fmla="*/ 2147483647 h 158"/>
              <a:gd name="T6" fmla="*/ 2147483647 w 315"/>
              <a:gd name="T7" fmla="*/ 2147483647 h 158"/>
              <a:gd name="T8" fmla="*/ 2147483647 w 315"/>
              <a:gd name="T9" fmla="*/ 2147483647 h 158"/>
              <a:gd name="T10" fmla="*/ 2147483647 w 315"/>
              <a:gd name="T11" fmla="*/ 2147483647 h 158"/>
              <a:gd name="T12" fmla="*/ 2147483647 w 315"/>
              <a:gd name="T13" fmla="*/ 2147483647 h 158"/>
              <a:gd name="T14" fmla="*/ 2147483647 w 315"/>
              <a:gd name="T15" fmla="*/ 2147483647 h 158"/>
              <a:gd name="T16" fmla="*/ 2147483647 w 315"/>
              <a:gd name="T17" fmla="*/ 2147483647 h 158"/>
              <a:gd name="T18" fmla="*/ 2147483647 w 315"/>
              <a:gd name="T19" fmla="*/ 0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5" h="158">
                <a:moveTo>
                  <a:pt x="105" y="4"/>
                </a:moveTo>
                <a:cubicBezTo>
                  <a:pt x="89" y="7"/>
                  <a:pt x="48" y="0"/>
                  <a:pt x="34" y="7"/>
                </a:cubicBezTo>
                <a:cubicBezTo>
                  <a:pt x="25" y="11"/>
                  <a:pt x="0" y="60"/>
                  <a:pt x="0" y="60"/>
                </a:cubicBezTo>
                <a:cubicBezTo>
                  <a:pt x="3" y="75"/>
                  <a:pt x="40" y="85"/>
                  <a:pt x="54" y="99"/>
                </a:cubicBezTo>
                <a:cubicBezTo>
                  <a:pt x="64" y="103"/>
                  <a:pt x="49" y="135"/>
                  <a:pt x="85" y="144"/>
                </a:cubicBezTo>
                <a:cubicBezTo>
                  <a:pt x="117" y="140"/>
                  <a:pt x="160" y="151"/>
                  <a:pt x="189" y="144"/>
                </a:cubicBezTo>
                <a:cubicBezTo>
                  <a:pt x="240" y="137"/>
                  <a:pt x="219" y="158"/>
                  <a:pt x="270" y="150"/>
                </a:cubicBezTo>
                <a:cubicBezTo>
                  <a:pt x="288" y="147"/>
                  <a:pt x="308" y="71"/>
                  <a:pt x="308" y="71"/>
                </a:cubicBezTo>
                <a:cubicBezTo>
                  <a:pt x="315" y="51"/>
                  <a:pt x="315" y="26"/>
                  <a:pt x="306" y="15"/>
                </a:cubicBezTo>
                <a:cubicBezTo>
                  <a:pt x="295" y="15"/>
                  <a:pt x="253" y="0"/>
                  <a:pt x="243" y="0"/>
                </a:cubicBezTo>
              </a:path>
            </a:pathLst>
          </a:cu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>
            <a:off x="266700" y="6036210"/>
            <a:ext cx="609600" cy="364590"/>
          </a:xfrm>
          <a:custGeom>
            <a:avLst/>
            <a:gdLst>
              <a:gd name="T0" fmla="*/ 2147483647 w 315"/>
              <a:gd name="T1" fmla="*/ 2147483647 h 158"/>
              <a:gd name="T2" fmla="*/ 2147483647 w 315"/>
              <a:gd name="T3" fmla="*/ 2147483647 h 158"/>
              <a:gd name="T4" fmla="*/ 0 w 315"/>
              <a:gd name="T5" fmla="*/ 2147483647 h 158"/>
              <a:gd name="T6" fmla="*/ 2147483647 w 315"/>
              <a:gd name="T7" fmla="*/ 2147483647 h 158"/>
              <a:gd name="T8" fmla="*/ 2147483647 w 315"/>
              <a:gd name="T9" fmla="*/ 2147483647 h 158"/>
              <a:gd name="T10" fmla="*/ 2147483647 w 315"/>
              <a:gd name="T11" fmla="*/ 2147483647 h 158"/>
              <a:gd name="T12" fmla="*/ 2147483647 w 315"/>
              <a:gd name="T13" fmla="*/ 2147483647 h 158"/>
              <a:gd name="T14" fmla="*/ 2147483647 w 315"/>
              <a:gd name="T15" fmla="*/ 2147483647 h 158"/>
              <a:gd name="T16" fmla="*/ 2147483647 w 315"/>
              <a:gd name="T17" fmla="*/ 2147483647 h 158"/>
              <a:gd name="T18" fmla="*/ 2147483647 w 315"/>
              <a:gd name="T19" fmla="*/ 0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5" h="158">
                <a:moveTo>
                  <a:pt x="105" y="4"/>
                </a:moveTo>
                <a:cubicBezTo>
                  <a:pt x="89" y="7"/>
                  <a:pt x="48" y="0"/>
                  <a:pt x="34" y="7"/>
                </a:cubicBezTo>
                <a:cubicBezTo>
                  <a:pt x="25" y="11"/>
                  <a:pt x="0" y="60"/>
                  <a:pt x="0" y="60"/>
                </a:cubicBezTo>
                <a:cubicBezTo>
                  <a:pt x="3" y="75"/>
                  <a:pt x="40" y="85"/>
                  <a:pt x="54" y="99"/>
                </a:cubicBezTo>
                <a:cubicBezTo>
                  <a:pt x="64" y="103"/>
                  <a:pt x="49" y="135"/>
                  <a:pt x="85" y="144"/>
                </a:cubicBezTo>
                <a:cubicBezTo>
                  <a:pt x="117" y="140"/>
                  <a:pt x="160" y="151"/>
                  <a:pt x="189" y="144"/>
                </a:cubicBezTo>
                <a:cubicBezTo>
                  <a:pt x="240" y="137"/>
                  <a:pt x="219" y="158"/>
                  <a:pt x="270" y="150"/>
                </a:cubicBezTo>
                <a:cubicBezTo>
                  <a:pt x="288" y="147"/>
                  <a:pt x="308" y="71"/>
                  <a:pt x="308" y="71"/>
                </a:cubicBezTo>
                <a:cubicBezTo>
                  <a:pt x="315" y="51"/>
                  <a:pt x="315" y="26"/>
                  <a:pt x="306" y="15"/>
                </a:cubicBezTo>
                <a:cubicBezTo>
                  <a:pt x="295" y="15"/>
                  <a:pt x="253" y="0"/>
                  <a:pt x="243" y="0"/>
                </a:cubicBezTo>
              </a:path>
            </a:pathLst>
          </a:cu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3" name="Freeform 5"/>
          <p:cNvSpPr>
            <a:spLocks/>
          </p:cNvSpPr>
          <p:nvPr/>
        </p:nvSpPr>
        <p:spPr bwMode="auto">
          <a:xfrm>
            <a:off x="152400" y="6036210"/>
            <a:ext cx="838200" cy="364590"/>
          </a:xfrm>
          <a:custGeom>
            <a:avLst/>
            <a:gdLst>
              <a:gd name="T0" fmla="*/ 2147483647 w 315"/>
              <a:gd name="T1" fmla="*/ 2147483647 h 158"/>
              <a:gd name="T2" fmla="*/ 2147483647 w 315"/>
              <a:gd name="T3" fmla="*/ 2147483647 h 158"/>
              <a:gd name="T4" fmla="*/ 0 w 315"/>
              <a:gd name="T5" fmla="*/ 2147483647 h 158"/>
              <a:gd name="T6" fmla="*/ 2147483647 w 315"/>
              <a:gd name="T7" fmla="*/ 2147483647 h 158"/>
              <a:gd name="T8" fmla="*/ 2147483647 w 315"/>
              <a:gd name="T9" fmla="*/ 2147483647 h 158"/>
              <a:gd name="T10" fmla="*/ 2147483647 w 315"/>
              <a:gd name="T11" fmla="*/ 2147483647 h 158"/>
              <a:gd name="T12" fmla="*/ 2147483647 w 315"/>
              <a:gd name="T13" fmla="*/ 2147483647 h 158"/>
              <a:gd name="T14" fmla="*/ 2147483647 w 315"/>
              <a:gd name="T15" fmla="*/ 2147483647 h 158"/>
              <a:gd name="T16" fmla="*/ 2147483647 w 315"/>
              <a:gd name="T17" fmla="*/ 2147483647 h 158"/>
              <a:gd name="T18" fmla="*/ 2147483647 w 315"/>
              <a:gd name="T19" fmla="*/ 0 h 15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15" h="158">
                <a:moveTo>
                  <a:pt x="105" y="4"/>
                </a:moveTo>
                <a:cubicBezTo>
                  <a:pt x="89" y="7"/>
                  <a:pt x="48" y="0"/>
                  <a:pt x="34" y="7"/>
                </a:cubicBezTo>
                <a:cubicBezTo>
                  <a:pt x="25" y="11"/>
                  <a:pt x="0" y="60"/>
                  <a:pt x="0" y="60"/>
                </a:cubicBezTo>
                <a:cubicBezTo>
                  <a:pt x="3" y="75"/>
                  <a:pt x="40" y="85"/>
                  <a:pt x="54" y="99"/>
                </a:cubicBezTo>
                <a:cubicBezTo>
                  <a:pt x="64" y="103"/>
                  <a:pt x="49" y="135"/>
                  <a:pt x="85" y="144"/>
                </a:cubicBezTo>
                <a:cubicBezTo>
                  <a:pt x="117" y="140"/>
                  <a:pt x="160" y="151"/>
                  <a:pt x="189" y="144"/>
                </a:cubicBezTo>
                <a:cubicBezTo>
                  <a:pt x="240" y="137"/>
                  <a:pt x="219" y="158"/>
                  <a:pt x="270" y="150"/>
                </a:cubicBezTo>
                <a:cubicBezTo>
                  <a:pt x="288" y="147"/>
                  <a:pt x="308" y="71"/>
                  <a:pt x="308" y="71"/>
                </a:cubicBezTo>
                <a:cubicBezTo>
                  <a:pt x="315" y="51"/>
                  <a:pt x="315" y="26"/>
                  <a:pt x="306" y="15"/>
                </a:cubicBezTo>
                <a:cubicBezTo>
                  <a:pt x="295" y="15"/>
                  <a:pt x="253" y="0"/>
                  <a:pt x="243" y="0"/>
                </a:cubicBezTo>
              </a:path>
            </a:pathLst>
          </a:custGeom>
          <a:gradFill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60401" y="595150"/>
            <a:ext cx="6328699" cy="5272250"/>
            <a:chOff x="1160401" y="595150"/>
            <a:chExt cx="6328699" cy="5272250"/>
          </a:xfrm>
        </p:grpSpPr>
        <p:sp>
          <p:nvSpPr>
            <p:cNvPr id="31" name="Freeform 30"/>
            <p:cNvSpPr/>
            <p:nvPr/>
          </p:nvSpPr>
          <p:spPr>
            <a:xfrm>
              <a:off x="3521551" y="3528099"/>
              <a:ext cx="3110670" cy="1327674"/>
            </a:xfrm>
            <a:custGeom>
              <a:avLst/>
              <a:gdLst>
                <a:gd name="connsiteX0" fmla="*/ 0 w 4365266"/>
                <a:gd name="connsiteY0" fmla="*/ 143124 h 143124"/>
                <a:gd name="connsiteX1" fmla="*/ 159026 w 4365266"/>
                <a:gd name="connsiteY1" fmla="*/ 135172 h 143124"/>
                <a:gd name="connsiteX2" fmla="*/ 699715 w 4365266"/>
                <a:gd name="connsiteY2" fmla="*/ 87464 h 143124"/>
                <a:gd name="connsiteX3" fmla="*/ 1343770 w 4365266"/>
                <a:gd name="connsiteY3" fmla="*/ 71562 h 143124"/>
                <a:gd name="connsiteX4" fmla="*/ 3196424 w 4365266"/>
                <a:gd name="connsiteY4" fmla="*/ 55659 h 143124"/>
                <a:gd name="connsiteX5" fmla="*/ 3689405 w 4365266"/>
                <a:gd name="connsiteY5" fmla="*/ 39757 h 143124"/>
                <a:gd name="connsiteX6" fmla="*/ 4285753 w 4365266"/>
                <a:gd name="connsiteY6" fmla="*/ 15903 h 143124"/>
                <a:gd name="connsiteX7" fmla="*/ 4365266 w 4365266"/>
                <a:gd name="connsiteY7" fmla="*/ 0 h 143124"/>
                <a:gd name="connsiteX0" fmla="*/ 117818 w 4220691"/>
                <a:gd name="connsiteY0" fmla="*/ 2 h 2574540"/>
                <a:gd name="connsiteX1" fmla="*/ 14451 w 4220691"/>
                <a:gd name="connsiteY1" fmla="*/ 2409246 h 2574540"/>
                <a:gd name="connsiteX2" fmla="*/ 555140 w 4220691"/>
                <a:gd name="connsiteY2" fmla="*/ 2361538 h 2574540"/>
                <a:gd name="connsiteX3" fmla="*/ 1199195 w 4220691"/>
                <a:gd name="connsiteY3" fmla="*/ 2345636 h 2574540"/>
                <a:gd name="connsiteX4" fmla="*/ 3051849 w 4220691"/>
                <a:gd name="connsiteY4" fmla="*/ 2329733 h 2574540"/>
                <a:gd name="connsiteX5" fmla="*/ 3544830 w 4220691"/>
                <a:gd name="connsiteY5" fmla="*/ 2313831 h 2574540"/>
                <a:gd name="connsiteX6" fmla="*/ 4141178 w 4220691"/>
                <a:gd name="connsiteY6" fmla="*/ 2289977 h 2574540"/>
                <a:gd name="connsiteX7" fmla="*/ 4220691 w 4220691"/>
                <a:gd name="connsiteY7" fmla="*/ 2274074 h 2574540"/>
                <a:gd name="connsiteX0" fmla="*/ 111573 w 4214446"/>
                <a:gd name="connsiteY0" fmla="*/ 41 h 2574579"/>
                <a:gd name="connsiteX1" fmla="*/ 8206 w 4214446"/>
                <a:gd name="connsiteY1" fmla="*/ 2409285 h 2574579"/>
                <a:gd name="connsiteX2" fmla="*/ 548895 w 4214446"/>
                <a:gd name="connsiteY2" fmla="*/ 2361577 h 2574579"/>
                <a:gd name="connsiteX3" fmla="*/ 1192950 w 4214446"/>
                <a:gd name="connsiteY3" fmla="*/ 2345675 h 2574579"/>
                <a:gd name="connsiteX4" fmla="*/ 3045604 w 4214446"/>
                <a:gd name="connsiteY4" fmla="*/ 2329772 h 2574579"/>
                <a:gd name="connsiteX5" fmla="*/ 3538585 w 4214446"/>
                <a:gd name="connsiteY5" fmla="*/ 2313870 h 2574579"/>
                <a:gd name="connsiteX6" fmla="*/ 4134933 w 4214446"/>
                <a:gd name="connsiteY6" fmla="*/ 2290016 h 2574579"/>
                <a:gd name="connsiteX7" fmla="*/ 4214446 w 4214446"/>
                <a:gd name="connsiteY7" fmla="*/ 2274113 h 2574579"/>
                <a:gd name="connsiteX0" fmla="*/ 0 w 4102873"/>
                <a:gd name="connsiteY0" fmla="*/ 85 h 2431304"/>
                <a:gd name="connsiteX1" fmla="*/ 500932 w 4102873"/>
                <a:gd name="connsiteY1" fmla="*/ 1359756 h 2431304"/>
                <a:gd name="connsiteX2" fmla="*/ 437322 w 4102873"/>
                <a:gd name="connsiteY2" fmla="*/ 2361621 h 2431304"/>
                <a:gd name="connsiteX3" fmla="*/ 1081377 w 4102873"/>
                <a:gd name="connsiteY3" fmla="*/ 2345719 h 2431304"/>
                <a:gd name="connsiteX4" fmla="*/ 2934031 w 4102873"/>
                <a:gd name="connsiteY4" fmla="*/ 2329816 h 2431304"/>
                <a:gd name="connsiteX5" fmla="*/ 3427012 w 4102873"/>
                <a:gd name="connsiteY5" fmla="*/ 2313914 h 2431304"/>
                <a:gd name="connsiteX6" fmla="*/ 4023360 w 4102873"/>
                <a:gd name="connsiteY6" fmla="*/ 2290060 h 2431304"/>
                <a:gd name="connsiteX7" fmla="*/ 4102873 w 4102873"/>
                <a:gd name="connsiteY7" fmla="*/ 2274157 h 2431304"/>
                <a:gd name="connsiteX0" fmla="*/ 0 w 4102873"/>
                <a:gd name="connsiteY0" fmla="*/ 34885 h 2466104"/>
                <a:gd name="connsiteX1" fmla="*/ 500932 w 4102873"/>
                <a:gd name="connsiteY1" fmla="*/ 1394556 h 2466104"/>
                <a:gd name="connsiteX2" fmla="*/ 437322 w 4102873"/>
                <a:gd name="connsiteY2" fmla="*/ 2396421 h 2466104"/>
                <a:gd name="connsiteX3" fmla="*/ 1081377 w 4102873"/>
                <a:gd name="connsiteY3" fmla="*/ 2380519 h 2466104"/>
                <a:gd name="connsiteX4" fmla="*/ 2934031 w 4102873"/>
                <a:gd name="connsiteY4" fmla="*/ 2364616 h 2466104"/>
                <a:gd name="connsiteX5" fmla="*/ 3427012 w 4102873"/>
                <a:gd name="connsiteY5" fmla="*/ 2348714 h 2466104"/>
                <a:gd name="connsiteX6" fmla="*/ 4023360 w 4102873"/>
                <a:gd name="connsiteY6" fmla="*/ 2324860 h 2466104"/>
                <a:gd name="connsiteX7" fmla="*/ 4102873 w 4102873"/>
                <a:gd name="connsiteY7" fmla="*/ 2308957 h 2466104"/>
                <a:gd name="connsiteX0" fmla="*/ 0 w 4102873"/>
                <a:gd name="connsiteY0" fmla="*/ 86 h 2439257"/>
                <a:gd name="connsiteX1" fmla="*/ 500932 w 4102873"/>
                <a:gd name="connsiteY1" fmla="*/ 1367709 h 2439257"/>
                <a:gd name="connsiteX2" fmla="*/ 437322 w 4102873"/>
                <a:gd name="connsiteY2" fmla="*/ 2369574 h 2439257"/>
                <a:gd name="connsiteX3" fmla="*/ 1081377 w 4102873"/>
                <a:gd name="connsiteY3" fmla="*/ 2353672 h 2439257"/>
                <a:gd name="connsiteX4" fmla="*/ 2934031 w 4102873"/>
                <a:gd name="connsiteY4" fmla="*/ 2337769 h 2439257"/>
                <a:gd name="connsiteX5" fmla="*/ 3427012 w 4102873"/>
                <a:gd name="connsiteY5" fmla="*/ 2321867 h 2439257"/>
                <a:gd name="connsiteX6" fmla="*/ 4023360 w 4102873"/>
                <a:gd name="connsiteY6" fmla="*/ 2298013 h 2439257"/>
                <a:gd name="connsiteX7" fmla="*/ 4102873 w 4102873"/>
                <a:gd name="connsiteY7" fmla="*/ 2282110 h 2439257"/>
                <a:gd name="connsiteX0" fmla="*/ 0 w 4102873"/>
                <a:gd name="connsiteY0" fmla="*/ 33203 h 2472374"/>
                <a:gd name="connsiteX1" fmla="*/ 500932 w 4102873"/>
                <a:gd name="connsiteY1" fmla="*/ 1400826 h 2472374"/>
                <a:gd name="connsiteX2" fmla="*/ 437322 w 4102873"/>
                <a:gd name="connsiteY2" fmla="*/ 2402691 h 2472374"/>
                <a:gd name="connsiteX3" fmla="*/ 1081377 w 4102873"/>
                <a:gd name="connsiteY3" fmla="*/ 2386789 h 2472374"/>
                <a:gd name="connsiteX4" fmla="*/ 2934031 w 4102873"/>
                <a:gd name="connsiteY4" fmla="*/ 2370886 h 2472374"/>
                <a:gd name="connsiteX5" fmla="*/ 3427012 w 4102873"/>
                <a:gd name="connsiteY5" fmla="*/ 2354984 h 2472374"/>
                <a:gd name="connsiteX6" fmla="*/ 4023360 w 4102873"/>
                <a:gd name="connsiteY6" fmla="*/ 2331130 h 2472374"/>
                <a:gd name="connsiteX7" fmla="*/ 4102873 w 4102873"/>
                <a:gd name="connsiteY7" fmla="*/ 2315227 h 2472374"/>
                <a:gd name="connsiteX0" fmla="*/ 0 w 4102873"/>
                <a:gd name="connsiteY0" fmla="*/ 51795 h 2490966"/>
                <a:gd name="connsiteX1" fmla="*/ 500932 w 4102873"/>
                <a:gd name="connsiteY1" fmla="*/ 1419418 h 2490966"/>
                <a:gd name="connsiteX2" fmla="*/ 437322 w 4102873"/>
                <a:gd name="connsiteY2" fmla="*/ 2421283 h 2490966"/>
                <a:gd name="connsiteX3" fmla="*/ 1081377 w 4102873"/>
                <a:gd name="connsiteY3" fmla="*/ 2405381 h 2490966"/>
                <a:gd name="connsiteX4" fmla="*/ 2934031 w 4102873"/>
                <a:gd name="connsiteY4" fmla="*/ 2389478 h 2490966"/>
                <a:gd name="connsiteX5" fmla="*/ 3427012 w 4102873"/>
                <a:gd name="connsiteY5" fmla="*/ 2373576 h 2490966"/>
                <a:gd name="connsiteX6" fmla="*/ 4023360 w 4102873"/>
                <a:gd name="connsiteY6" fmla="*/ 2349722 h 2490966"/>
                <a:gd name="connsiteX7" fmla="*/ 4102873 w 4102873"/>
                <a:gd name="connsiteY7" fmla="*/ 2333819 h 2490966"/>
                <a:gd name="connsiteX0" fmla="*/ 0 w 4102873"/>
                <a:gd name="connsiteY0" fmla="*/ 20459 h 2459630"/>
                <a:gd name="connsiteX1" fmla="*/ 500932 w 4102873"/>
                <a:gd name="connsiteY1" fmla="*/ 1388082 h 2459630"/>
                <a:gd name="connsiteX2" fmla="*/ 437322 w 4102873"/>
                <a:gd name="connsiteY2" fmla="*/ 2389947 h 2459630"/>
                <a:gd name="connsiteX3" fmla="*/ 1081377 w 4102873"/>
                <a:gd name="connsiteY3" fmla="*/ 2374045 h 2459630"/>
                <a:gd name="connsiteX4" fmla="*/ 2934031 w 4102873"/>
                <a:gd name="connsiteY4" fmla="*/ 2358142 h 2459630"/>
                <a:gd name="connsiteX5" fmla="*/ 3427012 w 4102873"/>
                <a:gd name="connsiteY5" fmla="*/ 2342240 h 2459630"/>
                <a:gd name="connsiteX6" fmla="*/ 4023360 w 4102873"/>
                <a:gd name="connsiteY6" fmla="*/ 2318386 h 2459630"/>
                <a:gd name="connsiteX7" fmla="*/ 4102873 w 4102873"/>
                <a:gd name="connsiteY7" fmla="*/ 2302483 h 2459630"/>
                <a:gd name="connsiteX0" fmla="*/ 0 w 4102873"/>
                <a:gd name="connsiteY0" fmla="*/ 20025 h 2458021"/>
                <a:gd name="connsiteX1" fmla="*/ 485030 w 4102873"/>
                <a:gd name="connsiteY1" fmla="*/ 1403550 h 2458021"/>
                <a:gd name="connsiteX2" fmla="*/ 437322 w 4102873"/>
                <a:gd name="connsiteY2" fmla="*/ 2389513 h 2458021"/>
                <a:gd name="connsiteX3" fmla="*/ 1081377 w 4102873"/>
                <a:gd name="connsiteY3" fmla="*/ 2373611 h 2458021"/>
                <a:gd name="connsiteX4" fmla="*/ 2934031 w 4102873"/>
                <a:gd name="connsiteY4" fmla="*/ 2357708 h 2458021"/>
                <a:gd name="connsiteX5" fmla="*/ 3427012 w 4102873"/>
                <a:gd name="connsiteY5" fmla="*/ 2341806 h 2458021"/>
                <a:gd name="connsiteX6" fmla="*/ 4023360 w 4102873"/>
                <a:gd name="connsiteY6" fmla="*/ 2317952 h 2458021"/>
                <a:gd name="connsiteX7" fmla="*/ 4102873 w 4102873"/>
                <a:gd name="connsiteY7" fmla="*/ 2302049 h 2458021"/>
                <a:gd name="connsiteX0" fmla="*/ 1272211 w 3753018"/>
                <a:gd name="connsiteY0" fmla="*/ 5014 h 4383128"/>
                <a:gd name="connsiteX1" fmla="*/ 135175 w 3753018"/>
                <a:gd name="connsiteY1" fmla="*/ 3328657 h 4383128"/>
                <a:gd name="connsiteX2" fmla="*/ 87467 w 3753018"/>
                <a:gd name="connsiteY2" fmla="*/ 4314620 h 4383128"/>
                <a:gd name="connsiteX3" fmla="*/ 731522 w 3753018"/>
                <a:gd name="connsiteY3" fmla="*/ 4298718 h 4383128"/>
                <a:gd name="connsiteX4" fmla="*/ 2584176 w 3753018"/>
                <a:gd name="connsiteY4" fmla="*/ 4282815 h 4383128"/>
                <a:gd name="connsiteX5" fmla="*/ 3077157 w 3753018"/>
                <a:gd name="connsiteY5" fmla="*/ 4266913 h 4383128"/>
                <a:gd name="connsiteX6" fmla="*/ 3673505 w 3753018"/>
                <a:gd name="connsiteY6" fmla="*/ 4243059 h 4383128"/>
                <a:gd name="connsiteX7" fmla="*/ 3753018 w 3753018"/>
                <a:gd name="connsiteY7" fmla="*/ 4227156 h 4383128"/>
                <a:gd name="connsiteX0" fmla="*/ 1272211 w 3753018"/>
                <a:gd name="connsiteY0" fmla="*/ 132455 h 4510569"/>
                <a:gd name="connsiteX1" fmla="*/ 135175 w 3753018"/>
                <a:gd name="connsiteY1" fmla="*/ 3456098 h 4510569"/>
                <a:gd name="connsiteX2" fmla="*/ 87467 w 3753018"/>
                <a:gd name="connsiteY2" fmla="*/ 4442061 h 4510569"/>
                <a:gd name="connsiteX3" fmla="*/ 731522 w 3753018"/>
                <a:gd name="connsiteY3" fmla="*/ 4426159 h 4510569"/>
                <a:gd name="connsiteX4" fmla="*/ 2584176 w 3753018"/>
                <a:gd name="connsiteY4" fmla="*/ 4410256 h 4510569"/>
                <a:gd name="connsiteX5" fmla="*/ 3077157 w 3753018"/>
                <a:gd name="connsiteY5" fmla="*/ 4394354 h 4510569"/>
                <a:gd name="connsiteX6" fmla="*/ 3673505 w 3753018"/>
                <a:gd name="connsiteY6" fmla="*/ 4370500 h 4510569"/>
                <a:gd name="connsiteX7" fmla="*/ 3753018 w 3753018"/>
                <a:gd name="connsiteY7" fmla="*/ 4354597 h 4510569"/>
                <a:gd name="connsiteX0" fmla="*/ 1281534 w 3762341"/>
                <a:gd name="connsiteY0" fmla="*/ 397277 h 4982003"/>
                <a:gd name="connsiteX1" fmla="*/ 2967211 w 3762341"/>
                <a:gd name="connsiteY1" fmla="*/ 930012 h 4982003"/>
                <a:gd name="connsiteX2" fmla="*/ 96790 w 3762341"/>
                <a:gd name="connsiteY2" fmla="*/ 4706883 h 4982003"/>
                <a:gd name="connsiteX3" fmla="*/ 740845 w 3762341"/>
                <a:gd name="connsiteY3" fmla="*/ 4690981 h 4982003"/>
                <a:gd name="connsiteX4" fmla="*/ 2593499 w 3762341"/>
                <a:gd name="connsiteY4" fmla="*/ 4675078 h 4982003"/>
                <a:gd name="connsiteX5" fmla="*/ 3086480 w 3762341"/>
                <a:gd name="connsiteY5" fmla="*/ 4659176 h 4982003"/>
                <a:gd name="connsiteX6" fmla="*/ 3682828 w 3762341"/>
                <a:gd name="connsiteY6" fmla="*/ 4635322 h 4982003"/>
                <a:gd name="connsiteX7" fmla="*/ 3762341 w 3762341"/>
                <a:gd name="connsiteY7" fmla="*/ 4619419 h 4982003"/>
                <a:gd name="connsiteX0" fmla="*/ 1281534 w 3762341"/>
                <a:gd name="connsiteY0" fmla="*/ 397277 h 4982003"/>
                <a:gd name="connsiteX1" fmla="*/ 2967211 w 3762341"/>
                <a:gd name="connsiteY1" fmla="*/ 930012 h 4982003"/>
                <a:gd name="connsiteX2" fmla="*/ 96790 w 3762341"/>
                <a:gd name="connsiteY2" fmla="*/ 4706883 h 4982003"/>
                <a:gd name="connsiteX3" fmla="*/ 740845 w 3762341"/>
                <a:gd name="connsiteY3" fmla="*/ 4690981 h 4982003"/>
                <a:gd name="connsiteX4" fmla="*/ 2593499 w 3762341"/>
                <a:gd name="connsiteY4" fmla="*/ 4675078 h 4982003"/>
                <a:gd name="connsiteX5" fmla="*/ 3086480 w 3762341"/>
                <a:gd name="connsiteY5" fmla="*/ 4659176 h 4982003"/>
                <a:gd name="connsiteX6" fmla="*/ 3682828 w 3762341"/>
                <a:gd name="connsiteY6" fmla="*/ 4635322 h 4982003"/>
                <a:gd name="connsiteX7" fmla="*/ 3762341 w 3762341"/>
                <a:gd name="connsiteY7" fmla="*/ 4619419 h 4982003"/>
                <a:gd name="connsiteX0" fmla="*/ 633342 w 3114149"/>
                <a:gd name="connsiteY0" fmla="*/ 397277 h 4942514"/>
                <a:gd name="connsiteX1" fmla="*/ 2319019 w 3114149"/>
                <a:gd name="connsiteY1" fmla="*/ 930012 h 4942514"/>
                <a:gd name="connsiteX2" fmla="*/ 490219 w 3114149"/>
                <a:gd name="connsiteY2" fmla="*/ 1240114 h 4942514"/>
                <a:gd name="connsiteX3" fmla="*/ 92653 w 3114149"/>
                <a:gd name="connsiteY3" fmla="*/ 4690981 h 4942514"/>
                <a:gd name="connsiteX4" fmla="*/ 1945307 w 3114149"/>
                <a:gd name="connsiteY4" fmla="*/ 4675078 h 4942514"/>
                <a:gd name="connsiteX5" fmla="*/ 2438288 w 3114149"/>
                <a:gd name="connsiteY5" fmla="*/ 4659176 h 4942514"/>
                <a:gd name="connsiteX6" fmla="*/ 3034636 w 3114149"/>
                <a:gd name="connsiteY6" fmla="*/ 4635322 h 4942514"/>
                <a:gd name="connsiteX7" fmla="*/ 3114149 w 3114149"/>
                <a:gd name="connsiteY7" fmla="*/ 4619419 h 4942514"/>
                <a:gd name="connsiteX0" fmla="*/ 622722 w 3103529"/>
                <a:gd name="connsiteY0" fmla="*/ 397277 h 4942514"/>
                <a:gd name="connsiteX1" fmla="*/ 2308399 w 3103529"/>
                <a:gd name="connsiteY1" fmla="*/ 930012 h 4942514"/>
                <a:gd name="connsiteX2" fmla="*/ 479599 w 3103529"/>
                <a:gd name="connsiteY2" fmla="*/ 1240114 h 4942514"/>
                <a:gd name="connsiteX3" fmla="*/ 82033 w 3103529"/>
                <a:gd name="connsiteY3" fmla="*/ 4690981 h 4942514"/>
                <a:gd name="connsiteX4" fmla="*/ 1934687 w 3103529"/>
                <a:gd name="connsiteY4" fmla="*/ 4675078 h 4942514"/>
                <a:gd name="connsiteX5" fmla="*/ 2427668 w 3103529"/>
                <a:gd name="connsiteY5" fmla="*/ 4659176 h 4942514"/>
                <a:gd name="connsiteX6" fmla="*/ 3024016 w 3103529"/>
                <a:gd name="connsiteY6" fmla="*/ 4635322 h 4942514"/>
                <a:gd name="connsiteX7" fmla="*/ 3103529 w 3103529"/>
                <a:gd name="connsiteY7" fmla="*/ 4619419 h 4942514"/>
                <a:gd name="connsiteX0" fmla="*/ 548806 w 3029613"/>
                <a:gd name="connsiteY0" fmla="*/ 397277 h 4996694"/>
                <a:gd name="connsiteX1" fmla="*/ 2234483 w 3029613"/>
                <a:gd name="connsiteY1" fmla="*/ 930012 h 4996694"/>
                <a:gd name="connsiteX2" fmla="*/ 1208765 w 3029613"/>
                <a:gd name="connsiteY2" fmla="*/ 508594 h 4996694"/>
                <a:gd name="connsiteX3" fmla="*/ 8117 w 3029613"/>
                <a:gd name="connsiteY3" fmla="*/ 4690981 h 4996694"/>
                <a:gd name="connsiteX4" fmla="*/ 1860771 w 3029613"/>
                <a:gd name="connsiteY4" fmla="*/ 4675078 h 4996694"/>
                <a:gd name="connsiteX5" fmla="*/ 2353752 w 3029613"/>
                <a:gd name="connsiteY5" fmla="*/ 4659176 h 4996694"/>
                <a:gd name="connsiteX6" fmla="*/ 2950100 w 3029613"/>
                <a:gd name="connsiteY6" fmla="*/ 4635322 h 4996694"/>
                <a:gd name="connsiteX7" fmla="*/ 3029613 w 3029613"/>
                <a:gd name="connsiteY7" fmla="*/ 4619419 h 4996694"/>
                <a:gd name="connsiteX0" fmla="*/ 1690170 w 4170977"/>
                <a:gd name="connsiteY0" fmla="*/ 397277 h 4675084"/>
                <a:gd name="connsiteX1" fmla="*/ 3375847 w 4170977"/>
                <a:gd name="connsiteY1" fmla="*/ 930012 h 4675084"/>
                <a:gd name="connsiteX2" fmla="*/ 2350129 w 4170977"/>
                <a:gd name="connsiteY2" fmla="*/ 508594 h 4675084"/>
                <a:gd name="connsiteX3" fmla="*/ 4494 w 4170977"/>
                <a:gd name="connsiteY3" fmla="*/ 588108 h 4675084"/>
                <a:gd name="connsiteX4" fmla="*/ 3002135 w 4170977"/>
                <a:gd name="connsiteY4" fmla="*/ 4675078 h 4675084"/>
                <a:gd name="connsiteX5" fmla="*/ 3495116 w 4170977"/>
                <a:gd name="connsiteY5" fmla="*/ 4659176 h 4675084"/>
                <a:gd name="connsiteX6" fmla="*/ 4091464 w 4170977"/>
                <a:gd name="connsiteY6" fmla="*/ 4635322 h 4675084"/>
                <a:gd name="connsiteX7" fmla="*/ 4170977 w 4170977"/>
                <a:gd name="connsiteY7" fmla="*/ 4619419 h 4675084"/>
                <a:gd name="connsiteX0" fmla="*/ 1693781 w 4174588"/>
                <a:gd name="connsiteY0" fmla="*/ 397277 h 4675082"/>
                <a:gd name="connsiteX1" fmla="*/ 3379458 w 4174588"/>
                <a:gd name="connsiteY1" fmla="*/ 930012 h 4675082"/>
                <a:gd name="connsiteX2" fmla="*/ 2353740 w 4174588"/>
                <a:gd name="connsiteY2" fmla="*/ 508594 h 4675082"/>
                <a:gd name="connsiteX3" fmla="*/ 8105 w 4174588"/>
                <a:gd name="connsiteY3" fmla="*/ 588108 h 4675082"/>
                <a:gd name="connsiteX4" fmla="*/ 3005746 w 4174588"/>
                <a:gd name="connsiteY4" fmla="*/ 4675078 h 4675082"/>
                <a:gd name="connsiteX5" fmla="*/ 3498727 w 4174588"/>
                <a:gd name="connsiteY5" fmla="*/ 4659176 h 4675082"/>
                <a:gd name="connsiteX6" fmla="*/ 4095075 w 4174588"/>
                <a:gd name="connsiteY6" fmla="*/ 4635322 h 4675082"/>
                <a:gd name="connsiteX7" fmla="*/ 4174588 w 4174588"/>
                <a:gd name="connsiteY7" fmla="*/ 4619419 h 4675082"/>
                <a:gd name="connsiteX0" fmla="*/ 0 w 2480807"/>
                <a:gd name="connsiteY0" fmla="*/ 397277 h 4675082"/>
                <a:gd name="connsiteX1" fmla="*/ 1685677 w 2480807"/>
                <a:gd name="connsiteY1" fmla="*/ 930012 h 4675082"/>
                <a:gd name="connsiteX2" fmla="*/ 659959 w 2480807"/>
                <a:gd name="connsiteY2" fmla="*/ 508594 h 4675082"/>
                <a:gd name="connsiteX3" fmla="*/ 1248355 w 2480807"/>
                <a:gd name="connsiteY3" fmla="*/ 516546 h 4675082"/>
                <a:gd name="connsiteX4" fmla="*/ 1311965 w 2480807"/>
                <a:gd name="connsiteY4" fmla="*/ 4675078 h 4675082"/>
                <a:gd name="connsiteX5" fmla="*/ 1804946 w 2480807"/>
                <a:gd name="connsiteY5" fmla="*/ 4659176 h 4675082"/>
                <a:gd name="connsiteX6" fmla="*/ 2401294 w 2480807"/>
                <a:gd name="connsiteY6" fmla="*/ 4635322 h 4675082"/>
                <a:gd name="connsiteX7" fmla="*/ 2480807 w 2480807"/>
                <a:gd name="connsiteY7" fmla="*/ 4619419 h 4675082"/>
                <a:gd name="connsiteX0" fmla="*/ 0 w 2480807"/>
                <a:gd name="connsiteY0" fmla="*/ 397277 h 4675082"/>
                <a:gd name="connsiteX1" fmla="*/ 1685677 w 2480807"/>
                <a:gd name="connsiteY1" fmla="*/ 930012 h 4675082"/>
                <a:gd name="connsiteX2" fmla="*/ 659959 w 2480807"/>
                <a:gd name="connsiteY2" fmla="*/ 508594 h 4675082"/>
                <a:gd name="connsiteX3" fmla="*/ 1248355 w 2480807"/>
                <a:gd name="connsiteY3" fmla="*/ 516546 h 4675082"/>
                <a:gd name="connsiteX4" fmla="*/ 1311965 w 2480807"/>
                <a:gd name="connsiteY4" fmla="*/ 4675078 h 4675082"/>
                <a:gd name="connsiteX5" fmla="*/ 1804946 w 2480807"/>
                <a:gd name="connsiteY5" fmla="*/ 4659176 h 4675082"/>
                <a:gd name="connsiteX6" fmla="*/ 2480807 w 2480807"/>
                <a:gd name="connsiteY6" fmla="*/ 4619419 h 4675082"/>
                <a:gd name="connsiteX0" fmla="*/ 0 w 1804946"/>
                <a:gd name="connsiteY0" fmla="*/ 397277 h 4675082"/>
                <a:gd name="connsiteX1" fmla="*/ 1685677 w 1804946"/>
                <a:gd name="connsiteY1" fmla="*/ 930012 h 4675082"/>
                <a:gd name="connsiteX2" fmla="*/ 659959 w 1804946"/>
                <a:gd name="connsiteY2" fmla="*/ 508594 h 4675082"/>
                <a:gd name="connsiteX3" fmla="*/ 1248355 w 1804946"/>
                <a:gd name="connsiteY3" fmla="*/ 516546 h 4675082"/>
                <a:gd name="connsiteX4" fmla="*/ 1311965 w 1804946"/>
                <a:gd name="connsiteY4" fmla="*/ 4675078 h 4675082"/>
                <a:gd name="connsiteX5" fmla="*/ 1804946 w 1804946"/>
                <a:gd name="connsiteY5" fmla="*/ 4659176 h 4675082"/>
                <a:gd name="connsiteX0" fmla="*/ 0 w 1718798"/>
                <a:gd name="connsiteY0" fmla="*/ 397277 h 4675082"/>
                <a:gd name="connsiteX1" fmla="*/ 1685677 w 1718798"/>
                <a:gd name="connsiteY1" fmla="*/ 930012 h 4675082"/>
                <a:gd name="connsiteX2" fmla="*/ 659959 w 1718798"/>
                <a:gd name="connsiteY2" fmla="*/ 508594 h 4675082"/>
                <a:gd name="connsiteX3" fmla="*/ 1248355 w 1718798"/>
                <a:gd name="connsiteY3" fmla="*/ 516546 h 4675082"/>
                <a:gd name="connsiteX4" fmla="*/ 1311965 w 1718798"/>
                <a:gd name="connsiteY4" fmla="*/ 4675078 h 4675082"/>
                <a:gd name="connsiteX0" fmla="*/ 0 w 1718798"/>
                <a:gd name="connsiteY0" fmla="*/ 397277 h 1176877"/>
                <a:gd name="connsiteX1" fmla="*/ 1685677 w 1718798"/>
                <a:gd name="connsiteY1" fmla="*/ 930012 h 1176877"/>
                <a:gd name="connsiteX2" fmla="*/ 659959 w 1718798"/>
                <a:gd name="connsiteY2" fmla="*/ 508594 h 1176877"/>
                <a:gd name="connsiteX3" fmla="*/ 1248355 w 1718798"/>
                <a:gd name="connsiteY3" fmla="*/ 516546 h 1176877"/>
                <a:gd name="connsiteX4" fmla="*/ 159026 w 1718798"/>
                <a:gd name="connsiteY4" fmla="*/ 381374 h 1176877"/>
                <a:gd name="connsiteX0" fmla="*/ 0 w 1718798"/>
                <a:gd name="connsiteY0" fmla="*/ 397277 h 1176877"/>
                <a:gd name="connsiteX1" fmla="*/ 1685677 w 1718798"/>
                <a:gd name="connsiteY1" fmla="*/ 930012 h 1176877"/>
                <a:gd name="connsiteX2" fmla="*/ 659959 w 1718798"/>
                <a:gd name="connsiteY2" fmla="*/ 508594 h 1176877"/>
                <a:gd name="connsiteX3" fmla="*/ 1248355 w 1718798"/>
                <a:gd name="connsiteY3" fmla="*/ 516546 h 1176877"/>
                <a:gd name="connsiteX4" fmla="*/ 159026 w 1718798"/>
                <a:gd name="connsiteY4" fmla="*/ 381374 h 1176877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685677"/>
                <a:gd name="connsiteY0" fmla="*/ 327306 h 1102885"/>
                <a:gd name="connsiteX1" fmla="*/ 1685677 w 1685677"/>
                <a:gd name="connsiteY1" fmla="*/ 860041 h 1102885"/>
                <a:gd name="connsiteX2" fmla="*/ 659959 w 1685677"/>
                <a:gd name="connsiteY2" fmla="*/ 438623 h 1102885"/>
                <a:gd name="connsiteX3" fmla="*/ 1113183 w 1685677"/>
                <a:gd name="connsiteY3" fmla="*/ 621504 h 1102885"/>
                <a:gd name="connsiteX4" fmla="*/ 159026 w 1685677"/>
                <a:gd name="connsiteY4" fmla="*/ 311403 h 1102885"/>
                <a:gd name="connsiteX0" fmla="*/ 0 w 1693629"/>
                <a:gd name="connsiteY0" fmla="*/ 327306 h 1102885"/>
                <a:gd name="connsiteX1" fmla="*/ 1693629 w 1693629"/>
                <a:gd name="connsiteY1" fmla="*/ 860041 h 1102885"/>
                <a:gd name="connsiteX2" fmla="*/ 667911 w 1693629"/>
                <a:gd name="connsiteY2" fmla="*/ 438623 h 1102885"/>
                <a:gd name="connsiteX3" fmla="*/ 1121135 w 1693629"/>
                <a:gd name="connsiteY3" fmla="*/ 621504 h 1102885"/>
                <a:gd name="connsiteX4" fmla="*/ 166978 w 1693629"/>
                <a:gd name="connsiteY4" fmla="*/ 311403 h 1102885"/>
                <a:gd name="connsiteX0" fmla="*/ 0 w 1693629"/>
                <a:gd name="connsiteY0" fmla="*/ 244603 h 1020182"/>
                <a:gd name="connsiteX1" fmla="*/ 1693629 w 1693629"/>
                <a:gd name="connsiteY1" fmla="*/ 777338 h 1020182"/>
                <a:gd name="connsiteX2" fmla="*/ 667911 w 1693629"/>
                <a:gd name="connsiteY2" fmla="*/ 355920 h 1020182"/>
                <a:gd name="connsiteX3" fmla="*/ 1121135 w 1693629"/>
                <a:gd name="connsiteY3" fmla="*/ 538801 h 1020182"/>
                <a:gd name="connsiteX4" fmla="*/ 166978 w 1693629"/>
                <a:gd name="connsiteY4" fmla="*/ 228700 h 1020182"/>
                <a:gd name="connsiteX0" fmla="*/ 0 w 1693629"/>
                <a:gd name="connsiteY0" fmla="*/ 244603 h 994634"/>
                <a:gd name="connsiteX1" fmla="*/ 1693629 w 1693629"/>
                <a:gd name="connsiteY1" fmla="*/ 777338 h 994634"/>
                <a:gd name="connsiteX2" fmla="*/ 667911 w 1693629"/>
                <a:gd name="connsiteY2" fmla="*/ 355920 h 994634"/>
                <a:gd name="connsiteX3" fmla="*/ 1121135 w 1693629"/>
                <a:gd name="connsiteY3" fmla="*/ 538801 h 994634"/>
                <a:gd name="connsiteX4" fmla="*/ 166978 w 1693629"/>
                <a:gd name="connsiteY4" fmla="*/ 228700 h 994634"/>
                <a:gd name="connsiteX0" fmla="*/ 0 w 1693629"/>
                <a:gd name="connsiteY0" fmla="*/ 244603 h 1087562"/>
                <a:gd name="connsiteX1" fmla="*/ 1693629 w 1693629"/>
                <a:gd name="connsiteY1" fmla="*/ 777338 h 1087562"/>
                <a:gd name="connsiteX2" fmla="*/ 667911 w 1693629"/>
                <a:gd name="connsiteY2" fmla="*/ 355920 h 1087562"/>
                <a:gd name="connsiteX3" fmla="*/ 1121135 w 1693629"/>
                <a:gd name="connsiteY3" fmla="*/ 538801 h 1087562"/>
                <a:gd name="connsiteX4" fmla="*/ 166978 w 1693629"/>
                <a:gd name="connsiteY4" fmla="*/ 228700 h 1087562"/>
                <a:gd name="connsiteX0" fmla="*/ 0 w 1693629"/>
                <a:gd name="connsiteY0" fmla="*/ 244603 h 1083283"/>
                <a:gd name="connsiteX1" fmla="*/ 1693629 w 1693629"/>
                <a:gd name="connsiteY1" fmla="*/ 777338 h 1083283"/>
                <a:gd name="connsiteX2" fmla="*/ 667911 w 1693629"/>
                <a:gd name="connsiteY2" fmla="*/ 355920 h 1083283"/>
                <a:gd name="connsiteX3" fmla="*/ 1121135 w 1693629"/>
                <a:gd name="connsiteY3" fmla="*/ 538801 h 1083283"/>
                <a:gd name="connsiteX4" fmla="*/ 166978 w 1693629"/>
                <a:gd name="connsiteY4" fmla="*/ 228700 h 1083283"/>
                <a:gd name="connsiteX0" fmla="*/ 0 w 1693629"/>
                <a:gd name="connsiteY0" fmla="*/ 244603 h 1083283"/>
                <a:gd name="connsiteX1" fmla="*/ 1693629 w 1693629"/>
                <a:gd name="connsiteY1" fmla="*/ 777338 h 1083283"/>
                <a:gd name="connsiteX2" fmla="*/ 667911 w 1693629"/>
                <a:gd name="connsiteY2" fmla="*/ 355920 h 1083283"/>
                <a:gd name="connsiteX3" fmla="*/ 1121135 w 1693629"/>
                <a:gd name="connsiteY3" fmla="*/ 538801 h 1083283"/>
                <a:gd name="connsiteX4" fmla="*/ 166978 w 1693629"/>
                <a:gd name="connsiteY4" fmla="*/ 228700 h 1083283"/>
                <a:gd name="connsiteX0" fmla="*/ 0 w 1693629"/>
                <a:gd name="connsiteY0" fmla="*/ 244603 h 1054314"/>
                <a:gd name="connsiteX1" fmla="*/ 1693629 w 1693629"/>
                <a:gd name="connsiteY1" fmla="*/ 777338 h 1054314"/>
                <a:gd name="connsiteX2" fmla="*/ 667911 w 1693629"/>
                <a:gd name="connsiteY2" fmla="*/ 355920 h 1054314"/>
                <a:gd name="connsiteX3" fmla="*/ 1121135 w 1693629"/>
                <a:gd name="connsiteY3" fmla="*/ 538801 h 1054314"/>
                <a:gd name="connsiteX4" fmla="*/ 166978 w 1693629"/>
                <a:gd name="connsiteY4" fmla="*/ 228700 h 1054314"/>
                <a:gd name="connsiteX0" fmla="*/ 0 w 1693629"/>
                <a:gd name="connsiteY0" fmla="*/ 244603 h 783046"/>
                <a:gd name="connsiteX1" fmla="*/ 1693629 w 1693629"/>
                <a:gd name="connsiteY1" fmla="*/ 777338 h 783046"/>
                <a:gd name="connsiteX2" fmla="*/ 667911 w 1693629"/>
                <a:gd name="connsiteY2" fmla="*/ 355920 h 783046"/>
                <a:gd name="connsiteX3" fmla="*/ 1121135 w 1693629"/>
                <a:gd name="connsiteY3" fmla="*/ 538801 h 783046"/>
                <a:gd name="connsiteX4" fmla="*/ 166978 w 1693629"/>
                <a:gd name="connsiteY4" fmla="*/ 228700 h 783046"/>
                <a:gd name="connsiteX0" fmla="*/ 0 w 1693629"/>
                <a:gd name="connsiteY0" fmla="*/ 244603 h 783046"/>
                <a:gd name="connsiteX1" fmla="*/ 1693629 w 1693629"/>
                <a:gd name="connsiteY1" fmla="*/ 777338 h 783046"/>
                <a:gd name="connsiteX2" fmla="*/ 667911 w 1693629"/>
                <a:gd name="connsiteY2" fmla="*/ 355920 h 783046"/>
                <a:gd name="connsiteX3" fmla="*/ 1121135 w 1693629"/>
                <a:gd name="connsiteY3" fmla="*/ 538801 h 783046"/>
                <a:gd name="connsiteX4" fmla="*/ 166978 w 1693629"/>
                <a:gd name="connsiteY4" fmla="*/ 228700 h 783046"/>
                <a:gd name="connsiteX5" fmla="*/ 0 w 1693629"/>
                <a:gd name="connsiteY5" fmla="*/ 244603 h 783046"/>
                <a:gd name="connsiteX0" fmla="*/ 5832 w 1699461"/>
                <a:gd name="connsiteY0" fmla="*/ 244603 h 783046"/>
                <a:gd name="connsiteX1" fmla="*/ 1699461 w 1699461"/>
                <a:gd name="connsiteY1" fmla="*/ 777338 h 783046"/>
                <a:gd name="connsiteX2" fmla="*/ 673743 w 1699461"/>
                <a:gd name="connsiteY2" fmla="*/ 355920 h 783046"/>
                <a:gd name="connsiteX3" fmla="*/ 1126967 w 1699461"/>
                <a:gd name="connsiteY3" fmla="*/ 538801 h 783046"/>
                <a:gd name="connsiteX4" fmla="*/ 5832 w 1699461"/>
                <a:gd name="connsiteY4" fmla="*/ 244603 h 783046"/>
                <a:gd name="connsiteX0" fmla="*/ 7349 w 1700978"/>
                <a:gd name="connsiteY0" fmla="*/ 244603 h 783046"/>
                <a:gd name="connsiteX1" fmla="*/ 1700978 w 1700978"/>
                <a:gd name="connsiteY1" fmla="*/ 777338 h 783046"/>
                <a:gd name="connsiteX2" fmla="*/ 675260 w 1700978"/>
                <a:gd name="connsiteY2" fmla="*/ 355920 h 783046"/>
                <a:gd name="connsiteX3" fmla="*/ 1128484 w 1700978"/>
                <a:gd name="connsiteY3" fmla="*/ 538801 h 783046"/>
                <a:gd name="connsiteX4" fmla="*/ 7349 w 1700978"/>
                <a:gd name="connsiteY4" fmla="*/ 244603 h 783046"/>
                <a:gd name="connsiteX0" fmla="*/ 7349 w 1700978"/>
                <a:gd name="connsiteY0" fmla="*/ 230915 h 769358"/>
                <a:gd name="connsiteX1" fmla="*/ 1700978 w 1700978"/>
                <a:gd name="connsiteY1" fmla="*/ 763650 h 769358"/>
                <a:gd name="connsiteX2" fmla="*/ 675260 w 1700978"/>
                <a:gd name="connsiteY2" fmla="*/ 342232 h 769358"/>
                <a:gd name="connsiteX3" fmla="*/ 1128484 w 1700978"/>
                <a:gd name="connsiteY3" fmla="*/ 525113 h 769358"/>
                <a:gd name="connsiteX4" fmla="*/ 7349 w 1700978"/>
                <a:gd name="connsiteY4" fmla="*/ 230915 h 769358"/>
                <a:gd name="connsiteX0" fmla="*/ 0 w 1693629"/>
                <a:gd name="connsiteY0" fmla="*/ 230915 h 769358"/>
                <a:gd name="connsiteX1" fmla="*/ 1693629 w 1693629"/>
                <a:gd name="connsiteY1" fmla="*/ 763650 h 769358"/>
                <a:gd name="connsiteX2" fmla="*/ 667911 w 1693629"/>
                <a:gd name="connsiteY2" fmla="*/ 342232 h 769358"/>
                <a:gd name="connsiteX3" fmla="*/ 1121135 w 1693629"/>
                <a:gd name="connsiteY3" fmla="*/ 525113 h 769358"/>
                <a:gd name="connsiteX4" fmla="*/ 0 w 1693629"/>
                <a:gd name="connsiteY4" fmla="*/ 230915 h 769358"/>
                <a:gd name="connsiteX0" fmla="*/ 0 w 1693629"/>
                <a:gd name="connsiteY0" fmla="*/ 227250 h 765693"/>
                <a:gd name="connsiteX1" fmla="*/ 1693629 w 1693629"/>
                <a:gd name="connsiteY1" fmla="*/ 759985 h 765693"/>
                <a:gd name="connsiteX2" fmla="*/ 667911 w 1693629"/>
                <a:gd name="connsiteY2" fmla="*/ 338567 h 765693"/>
                <a:gd name="connsiteX3" fmla="*/ 1121135 w 1693629"/>
                <a:gd name="connsiteY3" fmla="*/ 521448 h 765693"/>
                <a:gd name="connsiteX4" fmla="*/ 0 w 1693629"/>
                <a:gd name="connsiteY4" fmla="*/ 227250 h 765693"/>
                <a:gd name="connsiteX0" fmla="*/ 0 w 1723987"/>
                <a:gd name="connsiteY0" fmla="*/ 197377 h 735820"/>
                <a:gd name="connsiteX1" fmla="*/ 1693629 w 1723987"/>
                <a:gd name="connsiteY1" fmla="*/ 730112 h 735820"/>
                <a:gd name="connsiteX2" fmla="*/ 667911 w 1723987"/>
                <a:gd name="connsiteY2" fmla="*/ 308694 h 735820"/>
                <a:gd name="connsiteX3" fmla="*/ 1121135 w 1723987"/>
                <a:gd name="connsiteY3" fmla="*/ 491575 h 735820"/>
                <a:gd name="connsiteX4" fmla="*/ 0 w 1723987"/>
                <a:gd name="connsiteY4" fmla="*/ 197377 h 73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3987" h="735820">
                  <a:moveTo>
                    <a:pt x="0" y="197377"/>
                  </a:moveTo>
                  <a:cubicBezTo>
                    <a:pt x="1046922" y="-425477"/>
                    <a:pt x="1897382" y="614487"/>
                    <a:pt x="1693629" y="730112"/>
                  </a:cubicBezTo>
                  <a:cubicBezTo>
                    <a:pt x="1058851" y="772520"/>
                    <a:pt x="981323" y="573341"/>
                    <a:pt x="667911" y="308694"/>
                  </a:cubicBezTo>
                  <a:cubicBezTo>
                    <a:pt x="715139" y="192102"/>
                    <a:pt x="1113988" y="606770"/>
                    <a:pt x="1121135" y="491575"/>
                  </a:cubicBezTo>
                  <a:cubicBezTo>
                    <a:pt x="763327" y="-51764"/>
                    <a:pt x="190831" y="197377"/>
                    <a:pt x="0" y="197377"/>
                  </a:cubicBezTo>
                  <a:close/>
                </a:path>
              </a:pathLst>
            </a:custGeom>
            <a:solidFill>
              <a:srgbClr val="E99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 flipH="1" flipV="1">
              <a:off x="2512389" y="3854310"/>
              <a:ext cx="3085001" cy="1490064"/>
            </a:xfrm>
            <a:custGeom>
              <a:avLst/>
              <a:gdLst>
                <a:gd name="connsiteX0" fmla="*/ 0 w 4365266"/>
                <a:gd name="connsiteY0" fmla="*/ 143124 h 143124"/>
                <a:gd name="connsiteX1" fmla="*/ 159026 w 4365266"/>
                <a:gd name="connsiteY1" fmla="*/ 135172 h 143124"/>
                <a:gd name="connsiteX2" fmla="*/ 699715 w 4365266"/>
                <a:gd name="connsiteY2" fmla="*/ 87464 h 143124"/>
                <a:gd name="connsiteX3" fmla="*/ 1343770 w 4365266"/>
                <a:gd name="connsiteY3" fmla="*/ 71562 h 143124"/>
                <a:gd name="connsiteX4" fmla="*/ 3196424 w 4365266"/>
                <a:gd name="connsiteY4" fmla="*/ 55659 h 143124"/>
                <a:gd name="connsiteX5" fmla="*/ 3689405 w 4365266"/>
                <a:gd name="connsiteY5" fmla="*/ 39757 h 143124"/>
                <a:gd name="connsiteX6" fmla="*/ 4285753 w 4365266"/>
                <a:gd name="connsiteY6" fmla="*/ 15903 h 143124"/>
                <a:gd name="connsiteX7" fmla="*/ 4365266 w 4365266"/>
                <a:gd name="connsiteY7" fmla="*/ 0 h 143124"/>
                <a:gd name="connsiteX0" fmla="*/ 117818 w 4220691"/>
                <a:gd name="connsiteY0" fmla="*/ 2 h 2574540"/>
                <a:gd name="connsiteX1" fmla="*/ 14451 w 4220691"/>
                <a:gd name="connsiteY1" fmla="*/ 2409246 h 2574540"/>
                <a:gd name="connsiteX2" fmla="*/ 555140 w 4220691"/>
                <a:gd name="connsiteY2" fmla="*/ 2361538 h 2574540"/>
                <a:gd name="connsiteX3" fmla="*/ 1199195 w 4220691"/>
                <a:gd name="connsiteY3" fmla="*/ 2345636 h 2574540"/>
                <a:gd name="connsiteX4" fmla="*/ 3051849 w 4220691"/>
                <a:gd name="connsiteY4" fmla="*/ 2329733 h 2574540"/>
                <a:gd name="connsiteX5" fmla="*/ 3544830 w 4220691"/>
                <a:gd name="connsiteY5" fmla="*/ 2313831 h 2574540"/>
                <a:gd name="connsiteX6" fmla="*/ 4141178 w 4220691"/>
                <a:gd name="connsiteY6" fmla="*/ 2289977 h 2574540"/>
                <a:gd name="connsiteX7" fmla="*/ 4220691 w 4220691"/>
                <a:gd name="connsiteY7" fmla="*/ 2274074 h 2574540"/>
                <a:gd name="connsiteX0" fmla="*/ 111573 w 4214446"/>
                <a:gd name="connsiteY0" fmla="*/ 41 h 2574579"/>
                <a:gd name="connsiteX1" fmla="*/ 8206 w 4214446"/>
                <a:gd name="connsiteY1" fmla="*/ 2409285 h 2574579"/>
                <a:gd name="connsiteX2" fmla="*/ 548895 w 4214446"/>
                <a:gd name="connsiteY2" fmla="*/ 2361577 h 2574579"/>
                <a:gd name="connsiteX3" fmla="*/ 1192950 w 4214446"/>
                <a:gd name="connsiteY3" fmla="*/ 2345675 h 2574579"/>
                <a:gd name="connsiteX4" fmla="*/ 3045604 w 4214446"/>
                <a:gd name="connsiteY4" fmla="*/ 2329772 h 2574579"/>
                <a:gd name="connsiteX5" fmla="*/ 3538585 w 4214446"/>
                <a:gd name="connsiteY5" fmla="*/ 2313870 h 2574579"/>
                <a:gd name="connsiteX6" fmla="*/ 4134933 w 4214446"/>
                <a:gd name="connsiteY6" fmla="*/ 2290016 h 2574579"/>
                <a:gd name="connsiteX7" fmla="*/ 4214446 w 4214446"/>
                <a:gd name="connsiteY7" fmla="*/ 2274113 h 2574579"/>
                <a:gd name="connsiteX0" fmla="*/ 0 w 4102873"/>
                <a:gd name="connsiteY0" fmla="*/ 85 h 2431304"/>
                <a:gd name="connsiteX1" fmla="*/ 500932 w 4102873"/>
                <a:gd name="connsiteY1" fmla="*/ 1359756 h 2431304"/>
                <a:gd name="connsiteX2" fmla="*/ 437322 w 4102873"/>
                <a:gd name="connsiteY2" fmla="*/ 2361621 h 2431304"/>
                <a:gd name="connsiteX3" fmla="*/ 1081377 w 4102873"/>
                <a:gd name="connsiteY3" fmla="*/ 2345719 h 2431304"/>
                <a:gd name="connsiteX4" fmla="*/ 2934031 w 4102873"/>
                <a:gd name="connsiteY4" fmla="*/ 2329816 h 2431304"/>
                <a:gd name="connsiteX5" fmla="*/ 3427012 w 4102873"/>
                <a:gd name="connsiteY5" fmla="*/ 2313914 h 2431304"/>
                <a:gd name="connsiteX6" fmla="*/ 4023360 w 4102873"/>
                <a:gd name="connsiteY6" fmla="*/ 2290060 h 2431304"/>
                <a:gd name="connsiteX7" fmla="*/ 4102873 w 4102873"/>
                <a:gd name="connsiteY7" fmla="*/ 2274157 h 2431304"/>
                <a:gd name="connsiteX0" fmla="*/ 0 w 4102873"/>
                <a:gd name="connsiteY0" fmla="*/ 34885 h 2466104"/>
                <a:gd name="connsiteX1" fmla="*/ 500932 w 4102873"/>
                <a:gd name="connsiteY1" fmla="*/ 1394556 h 2466104"/>
                <a:gd name="connsiteX2" fmla="*/ 437322 w 4102873"/>
                <a:gd name="connsiteY2" fmla="*/ 2396421 h 2466104"/>
                <a:gd name="connsiteX3" fmla="*/ 1081377 w 4102873"/>
                <a:gd name="connsiteY3" fmla="*/ 2380519 h 2466104"/>
                <a:gd name="connsiteX4" fmla="*/ 2934031 w 4102873"/>
                <a:gd name="connsiteY4" fmla="*/ 2364616 h 2466104"/>
                <a:gd name="connsiteX5" fmla="*/ 3427012 w 4102873"/>
                <a:gd name="connsiteY5" fmla="*/ 2348714 h 2466104"/>
                <a:gd name="connsiteX6" fmla="*/ 4023360 w 4102873"/>
                <a:gd name="connsiteY6" fmla="*/ 2324860 h 2466104"/>
                <a:gd name="connsiteX7" fmla="*/ 4102873 w 4102873"/>
                <a:gd name="connsiteY7" fmla="*/ 2308957 h 2466104"/>
                <a:gd name="connsiteX0" fmla="*/ 0 w 4102873"/>
                <a:gd name="connsiteY0" fmla="*/ 86 h 2439257"/>
                <a:gd name="connsiteX1" fmla="*/ 500932 w 4102873"/>
                <a:gd name="connsiteY1" fmla="*/ 1367709 h 2439257"/>
                <a:gd name="connsiteX2" fmla="*/ 437322 w 4102873"/>
                <a:gd name="connsiteY2" fmla="*/ 2369574 h 2439257"/>
                <a:gd name="connsiteX3" fmla="*/ 1081377 w 4102873"/>
                <a:gd name="connsiteY3" fmla="*/ 2353672 h 2439257"/>
                <a:gd name="connsiteX4" fmla="*/ 2934031 w 4102873"/>
                <a:gd name="connsiteY4" fmla="*/ 2337769 h 2439257"/>
                <a:gd name="connsiteX5" fmla="*/ 3427012 w 4102873"/>
                <a:gd name="connsiteY5" fmla="*/ 2321867 h 2439257"/>
                <a:gd name="connsiteX6" fmla="*/ 4023360 w 4102873"/>
                <a:gd name="connsiteY6" fmla="*/ 2298013 h 2439257"/>
                <a:gd name="connsiteX7" fmla="*/ 4102873 w 4102873"/>
                <a:gd name="connsiteY7" fmla="*/ 2282110 h 2439257"/>
                <a:gd name="connsiteX0" fmla="*/ 0 w 4102873"/>
                <a:gd name="connsiteY0" fmla="*/ 33203 h 2472374"/>
                <a:gd name="connsiteX1" fmla="*/ 500932 w 4102873"/>
                <a:gd name="connsiteY1" fmla="*/ 1400826 h 2472374"/>
                <a:gd name="connsiteX2" fmla="*/ 437322 w 4102873"/>
                <a:gd name="connsiteY2" fmla="*/ 2402691 h 2472374"/>
                <a:gd name="connsiteX3" fmla="*/ 1081377 w 4102873"/>
                <a:gd name="connsiteY3" fmla="*/ 2386789 h 2472374"/>
                <a:gd name="connsiteX4" fmla="*/ 2934031 w 4102873"/>
                <a:gd name="connsiteY4" fmla="*/ 2370886 h 2472374"/>
                <a:gd name="connsiteX5" fmla="*/ 3427012 w 4102873"/>
                <a:gd name="connsiteY5" fmla="*/ 2354984 h 2472374"/>
                <a:gd name="connsiteX6" fmla="*/ 4023360 w 4102873"/>
                <a:gd name="connsiteY6" fmla="*/ 2331130 h 2472374"/>
                <a:gd name="connsiteX7" fmla="*/ 4102873 w 4102873"/>
                <a:gd name="connsiteY7" fmla="*/ 2315227 h 2472374"/>
                <a:gd name="connsiteX0" fmla="*/ 0 w 4102873"/>
                <a:gd name="connsiteY0" fmla="*/ 51795 h 2490966"/>
                <a:gd name="connsiteX1" fmla="*/ 500932 w 4102873"/>
                <a:gd name="connsiteY1" fmla="*/ 1419418 h 2490966"/>
                <a:gd name="connsiteX2" fmla="*/ 437322 w 4102873"/>
                <a:gd name="connsiteY2" fmla="*/ 2421283 h 2490966"/>
                <a:gd name="connsiteX3" fmla="*/ 1081377 w 4102873"/>
                <a:gd name="connsiteY3" fmla="*/ 2405381 h 2490966"/>
                <a:gd name="connsiteX4" fmla="*/ 2934031 w 4102873"/>
                <a:gd name="connsiteY4" fmla="*/ 2389478 h 2490966"/>
                <a:gd name="connsiteX5" fmla="*/ 3427012 w 4102873"/>
                <a:gd name="connsiteY5" fmla="*/ 2373576 h 2490966"/>
                <a:gd name="connsiteX6" fmla="*/ 4023360 w 4102873"/>
                <a:gd name="connsiteY6" fmla="*/ 2349722 h 2490966"/>
                <a:gd name="connsiteX7" fmla="*/ 4102873 w 4102873"/>
                <a:gd name="connsiteY7" fmla="*/ 2333819 h 2490966"/>
                <a:gd name="connsiteX0" fmla="*/ 0 w 4102873"/>
                <a:gd name="connsiteY0" fmla="*/ 20459 h 2459630"/>
                <a:gd name="connsiteX1" fmla="*/ 500932 w 4102873"/>
                <a:gd name="connsiteY1" fmla="*/ 1388082 h 2459630"/>
                <a:gd name="connsiteX2" fmla="*/ 437322 w 4102873"/>
                <a:gd name="connsiteY2" fmla="*/ 2389947 h 2459630"/>
                <a:gd name="connsiteX3" fmla="*/ 1081377 w 4102873"/>
                <a:gd name="connsiteY3" fmla="*/ 2374045 h 2459630"/>
                <a:gd name="connsiteX4" fmla="*/ 2934031 w 4102873"/>
                <a:gd name="connsiteY4" fmla="*/ 2358142 h 2459630"/>
                <a:gd name="connsiteX5" fmla="*/ 3427012 w 4102873"/>
                <a:gd name="connsiteY5" fmla="*/ 2342240 h 2459630"/>
                <a:gd name="connsiteX6" fmla="*/ 4023360 w 4102873"/>
                <a:gd name="connsiteY6" fmla="*/ 2318386 h 2459630"/>
                <a:gd name="connsiteX7" fmla="*/ 4102873 w 4102873"/>
                <a:gd name="connsiteY7" fmla="*/ 2302483 h 2459630"/>
                <a:gd name="connsiteX0" fmla="*/ 0 w 4102873"/>
                <a:gd name="connsiteY0" fmla="*/ 20025 h 2458021"/>
                <a:gd name="connsiteX1" fmla="*/ 485030 w 4102873"/>
                <a:gd name="connsiteY1" fmla="*/ 1403550 h 2458021"/>
                <a:gd name="connsiteX2" fmla="*/ 437322 w 4102873"/>
                <a:gd name="connsiteY2" fmla="*/ 2389513 h 2458021"/>
                <a:gd name="connsiteX3" fmla="*/ 1081377 w 4102873"/>
                <a:gd name="connsiteY3" fmla="*/ 2373611 h 2458021"/>
                <a:gd name="connsiteX4" fmla="*/ 2934031 w 4102873"/>
                <a:gd name="connsiteY4" fmla="*/ 2357708 h 2458021"/>
                <a:gd name="connsiteX5" fmla="*/ 3427012 w 4102873"/>
                <a:gd name="connsiteY5" fmla="*/ 2341806 h 2458021"/>
                <a:gd name="connsiteX6" fmla="*/ 4023360 w 4102873"/>
                <a:gd name="connsiteY6" fmla="*/ 2317952 h 2458021"/>
                <a:gd name="connsiteX7" fmla="*/ 4102873 w 4102873"/>
                <a:gd name="connsiteY7" fmla="*/ 2302049 h 2458021"/>
                <a:gd name="connsiteX0" fmla="*/ 1272211 w 3753018"/>
                <a:gd name="connsiteY0" fmla="*/ 5014 h 4383128"/>
                <a:gd name="connsiteX1" fmla="*/ 135175 w 3753018"/>
                <a:gd name="connsiteY1" fmla="*/ 3328657 h 4383128"/>
                <a:gd name="connsiteX2" fmla="*/ 87467 w 3753018"/>
                <a:gd name="connsiteY2" fmla="*/ 4314620 h 4383128"/>
                <a:gd name="connsiteX3" fmla="*/ 731522 w 3753018"/>
                <a:gd name="connsiteY3" fmla="*/ 4298718 h 4383128"/>
                <a:gd name="connsiteX4" fmla="*/ 2584176 w 3753018"/>
                <a:gd name="connsiteY4" fmla="*/ 4282815 h 4383128"/>
                <a:gd name="connsiteX5" fmla="*/ 3077157 w 3753018"/>
                <a:gd name="connsiteY5" fmla="*/ 4266913 h 4383128"/>
                <a:gd name="connsiteX6" fmla="*/ 3673505 w 3753018"/>
                <a:gd name="connsiteY6" fmla="*/ 4243059 h 4383128"/>
                <a:gd name="connsiteX7" fmla="*/ 3753018 w 3753018"/>
                <a:gd name="connsiteY7" fmla="*/ 4227156 h 4383128"/>
                <a:gd name="connsiteX0" fmla="*/ 1272211 w 3753018"/>
                <a:gd name="connsiteY0" fmla="*/ 132455 h 4510569"/>
                <a:gd name="connsiteX1" fmla="*/ 135175 w 3753018"/>
                <a:gd name="connsiteY1" fmla="*/ 3456098 h 4510569"/>
                <a:gd name="connsiteX2" fmla="*/ 87467 w 3753018"/>
                <a:gd name="connsiteY2" fmla="*/ 4442061 h 4510569"/>
                <a:gd name="connsiteX3" fmla="*/ 731522 w 3753018"/>
                <a:gd name="connsiteY3" fmla="*/ 4426159 h 4510569"/>
                <a:gd name="connsiteX4" fmla="*/ 2584176 w 3753018"/>
                <a:gd name="connsiteY4" fmla="*/ 4410256 h 4510569"/>
                <a:gd name="connsiteX5" fmla="*/ 3077157 w 3753018"/>
                <a:gd name="connsiteY5" fmla="*/ 4394354 h 4510569"/>
                <a:gd name="connsiteX6" fmla="*/ 3673505 w 3753018"/>
                <a:gd name="connsiteY6" fmla="*/ 4370500 h 4510569"/>
                <a:gd name="connsiteX7" fmla="*/ 3753018 w 3753018"/>
                <a:gd name="connsiteY7" fmla="*/ 4354597 h 4510569"/>
                <a:gd name="connsiteX0" fmla="*/ 1281534 w 3762341"/>
                <a:gd name="connsiteY0" fmla="*/ 397277 h 4982003"/>
                <a:gd name="connsiteX1" fmla="*/ 2967211 w 3762341"/>
                <a:gd name="connsiteY1" fmla="*/ 930012 h 4982003"/>
                <a:gd name="connsiteX2" fmla="*/ 96790 w 3762341"/>
                <a:gd name="connsiteY2" fmla="*/ 4706883 h 4982003"/>
                <a:gd name="connsiteX3" fmla="*/ 740845 w 3762341"/>
                <a:gd name="connsiteY3" fmla="*/ 4690981 h 4982003"/>
                <a:gd name="connsiteX4" fmla="*/ 2593499 w 3762341"/>
                <a:gd name="connsiteY4" fmla="*/ 4675078 h 4982003"/>
                <a:gd name="connsiteX5" fmla="*/ 3086480 w 3762341"/>
                <a:gd name="connsiteY5" fmla="*/ 4659176 h 4982003"/>
                <a:gd name="connsiteX6" fmla="*/ 3682828 w 3762341"/>
                <a:gd name="connsiteY6" fmla="*/ 4635322 h 4982003"/>
                <a:gd name="connsiteX7" fmla="*/ 3762341 w 3762341"/>
                <a:gd name="connsiteY7" fmla="*/ 4619419 h 4982003"/>
                <a:gd name="connsiteX0" fmla="*/ 1281534 w 3762341"/>
                <a:gd name="connsiteY0" fmla="*/ 397277 h 4982003"/>
                <a:gd name="connsiteX1" fmla="*/ 2967211 w 3762341"/>
                <a:gd name="connsiteY1" fmla="*/ 930012 h 4982003"/>
                <a:gd name="connsiteX2" fmla="*/ 96790 w 3762341"/>
                <a:gd name="connsiteY2" fmla="*/ 4706883 h 4982003"/>
                <a:gd name="connsiteX3" fmla="*/ 740845 w 3762341"/>
                <a:gd name="connsiteY3" fmla="*/ 4690981 h 4982003"/>
                <a:gd name="connsiteX4" fmla="*/ 2593499 w 3762341"/>
                <a:gd name="connsiteY4" fmla="*/ 4675078 h 4982003"/>
                <a:gd name="connsiteX5" fmla="*/ 3086480 w 3762341"/>
                <a:gd name="connsiteY5" fmla="*/ 4659176 h 4982003"/>
                <a:gd name="connsiteX6" fmla="*/ 3682828 w 3762341"/>
                <a:gd name="connsiteY6" fmla="*/ 4635322 h 4982003"/>
                <a:gd name="connsiteX7" fmla="*/ 3762341 w 3762341"/>
                <a:gd name="connsiteY7" fmla="*/ 4619419 h 4982003"/>
                <a:gd name="connsiteX0" fmla="*/ 633342 w 3114149"/>
                <a:gd name="connsiteY0" fmla="*/ 397277 h 4942514"/>
                <a:gd name="connsiteX1" fmla="*/ 2319019 w 3114149"/>
                <a:gd name="connsiteY1" fmla="*/ 930012 h 4942514"/>
                <a:gd name="connsiteX2" fmla="*/ 490219 w 3114149"/>
                <a:gd name="connsiteY2" fmla="*/ 1240114 h 4942514"/>
                <a:gd name="connsiteX3" fmla="*/ 92653 w 3114149"/>
                <a:gd name="connsiteY3" fmla="*/ 4690981 h 4942514"/>
                <a:gd name="connsiteX4" fmla="*/ 1945307 w 3114149"/>
                <a:gd name="connsiteY4" fmla="*/ 4675078 h 4942514"/>
                <a:gd name="connsiteX5" fmla="*/ 2438288 w 3114149"/>
                <a:gd name="connsiteY5" fmla="*/ 4659176 h 4942514"/>
                <a:gd name="connsiteX6" fmla="*/ 3034636 w 3114149"/>
                <a:gd name="connsiteY6" fmla="*/ 4635322 h 4942514"/>
                <a:gd name="connsiteX7" fmla="*/ 3114149 w 3114149"/>
                <a:gd name="connsiteY7" fmla="*/ 4619419 h 4942514"/>
                <a:gd name="connsiteX0" fmla="*/ 622722 w 3103529"/>
                <a:gd name="connsiteY0" fmla="*/ 397277 h 4942514"/>
                <a:gd name="connsiteX1" fmla="*/ 2308399 w 3103529"/>
                <a:gd name="connsiteY1" fmla="*/ 930012 h 4942514"/>
                <a:gd name="connsiteX2" fmla="*/ 479599 w 3103529"/>
                <a:gd name="connsiteY2" fmla="*/ 1240114 h 4942514"/>
                <a:gd name="connsiteX3" fmla="*/ 82033 w 3103529"/>
                <a:gd name="connsiteY3" fmla="*/ 4690981 h 4942514"/>
                <a:gd name="connsiteX4" fmla="*/ 1934687 w 3103529"/>
                <a:gd name="connsiteY4" fmla="*/ 4675078 h 4942514"/>
                <a:gd name="connsiteX5" fmla="*/ 2427668 w 3103529"/>
                <a:gd name="connsiteY5" fmla="*/ 4659176 h 4942514"/>
                <a:gd name="connsiteX6" fmla="*/ 3024016 w 3103529"/>
                <a:gd name="connsiteY6" fmla="*/ 4635322 h 4942514"/>
                <a:gd name="connsiteX7" fmla="*/ 3103529 w 3103529"/>
                <a:gd name="connsiteY7" fmla="*/ 4619419 h 4942514"/>
                <a:gd name="connsiteX0" fmla="*/ 548806 w 3029613"/>
                <a:gd name="connsiteY0" fmla="*/ 397277 h 4996694"/>
                <a:gd name="connsiteX1" fmla="*/ 2234483 w 3029613"/>
                <a:gd name="connsiteY1" fmla="*/ 930012 h 4996694"/>
                <a:gd name="connsiteX2" fmla="*/ 1208765 w 3029613"/>
                <a:gd name="connsiteY2" fmla="*/ 508594 h 4996694"/>
                <a:gd name="connsiteX3" fmla="*/ 8117 w 3029613"/>
                <a:gd name="connsiteY3" fmla="*/ 4690981 h 4996694"/>
                <a:gd name="connsiteX4" fmla="*/ 1860771 w 3029613"/>
                <a:gd name="connsiteY4" fmla="*/ 4675078 h 4996694"/>
                <a:gd name="connsiteX5" fmla="*/ 2353752 w 3029613"/>
                <a:gd name="connsiteY5" fmla="*/ 4659176 h 4996694"/>
                <a:gd name="connsiteX6" fmla="*/ 2950100 w 3029613"/>
                <a:gd name="connsiteY6" fmla="*/ 4635322 h 4996694"/>
                <a:gd name="connsiteX7" fmla="*/ 3029613 w 3029613"/>
                <a:gd name="connsiteY7" fmla="*/ 4619419 h 4996694"/>
                <a:gd name="connsiteX0" fmla="*/ 1690170 w 4170977"/>
                <a:gd name="connsiteY0" fmla="*/ 397277 h 4675084"/>
                <a:gd name="connsiteX1" fmla="*/ 3375847 w 4170977"/>
                <a:gd name="connsiteY1" fmla="*/ 930012 h 4675084"/>
                <a:gd name="connsiteX2" fmla="*/ 2350129 w 4170977"/>
                <a:gd name="connsiteY2" fmla="*/ 508594 h 4675084"/>
                <a:gd name="connsiteX3" fmla="*/ 4494 w 4170977"/>
                <a:gd name="connsiteY3" fmla="*/ 588108 h 4675084"/>
                <a:gd name="connsiteX4" fmla="*/ 3002135 w 4170977"/>
                <a:gd name="connsiteY4" fmla="*/ 4675078 h 4675084"/>
                <a:gd name="connsiteX5" fmla="*/ 3495116 w 4170977"/>
                <a:gd name="connsiteY5" fmla="*/ 4659176 h 4675084"/>
                <a:gd name="connsiteX6" fmla="*/ 4091464 w 4170977"/>
                <a:gd name="connsiteY6" fmla="*/ 4635322 h 4675084"/>
                <a:gd name="connsiteX7" fmla="*/ 4170977 w 4170977"/>
                <a:gd name="connsiteY7" fmla="*/ 4619419 h 4675084"/>
                <a:gd name="connsiteX0" fmla="*/ 1693781 w 4174588"/>
                <a:gd name="connsiteY0" fmla="*/ 397277 h 4675082"/>
                <a:gd name="connsiteX1" fmla="*/ 3379458 w 4174588"/>
                <a:gd name="connsiteY1" fmla="*/ 930012 h 4675082"/>
                <a:gd name="connsiteX2" fmla="*/ 2353740 w 4174588"/>
                <a:gd name="connsiteY2" fmla="*/ 508594 h 4675082"/>
                <a:gd name="connsiteX3" fmla="*/ 8105 w 4174588"/>
                <a:gd name="connsiteY3" fmla="*/ 588108 h 4675082"/>
                <a:gd name="connsiteX4" fmla="*/ 3005746 w 4174588"/>
                <a:gd name="connsiteY4" fmla="*/ 4675078 h 4675082"/>
                <a:gd name="connsiteX5" fmla="*/ 3498727 w 4174588"/>
                <a:gd name="connsiteY5" fmla="*/ 4659176 h 4675082"/>
                <a:gd name="connsiteX6" fmla="*/ 4095075 w 4174588"/>
                <a:gd name="connsiteY6" fmla="*/ 4635322 h 4675082"/>
                <a:gd name="connsiteX7" fmla="*/ 4174588 w 4174588"/>
                <a:gd name="connsiteY7" fmla="*/ 4619419 h 4675082"/>
                <a:gd name="connsiteX0" fmla="*/ 0 w 2480807"/>
                <a:gd name="connsiteY0" fmla="*/ 397277 h 4675082"/>
                <a:gd name="connsiteX1" fmla="*/ 1685677 w 2480807"/>
                <a:gd name="connsiteY1" fmla="*/ 930012 h 4675082"/>
                <a:gd name="connsiteX2" fmla="*/ 659959 w 2480807"/>
                <a:gd name="connsiteY2" fmla="*/ 508594 h 4675082"/>
                <a:gd name="connsiteX3" fmla="*/ 1248355 w 2480807"/>
                <a:gd name="connsiteY3" fmla="*/ 516546 h 4675082"/>
                <a:gd name="connsiteX4" fmla="*/ 1311965 w 2480807"/>
                <a:gd name="connsiteY4" fmla="*/ 4675078 h 4675082"/>
                <a:gd name="connsiteX5" fmla="*/ 1804946 w 2480807"/>
                <a:gd name="connsiteY5" fmla="*/ 4659176 h 4675082"/>
                <a:gd name="connsiteX6" fmla="*/ 2401294 w 2480807"/>
                <a:gd name="connsiteY6" fmla="*/ 4635322 h 4675082"/>
                <a:gd name="connsiteX7" fmla="*/ 2480807 w 2480807"/>
                <a:gd name="connsiteY7" fmla="*/ 4619419 h 4675082"/>
                <a:gd name="connsiteX0" fmla="*/ 0 w 2480807"/>
                <a:gd name="connsiteY0" fmla="*/ 397277 h 4675082"/>
                <a:gd name="connsiteX1" fmla="*/ 1685677 w 2480807"/>
                <a:gd name="connsiteY1" fmla="*/ 930012 h 4675082"/>
                <a:gd name="connsiteX2" fmla="*/ 659959 w 2480807"/>
                <a:gd name="connsiteY2" fmla="*/ 508594 h 4675082"/>
                <a:gd name="connsiteX3" fmla="*/ 1248355 w 2480807"/>
                <a:gd name="connsiteY3" fmla="*/ 516546 h 4675082"/>
                <a:gd name="connsiteX4" fmla="*/ 1311965 w 2480807"/>
                <a:gd name="connsiteY4" fmla="*/ 4675078 h 4675082"/>
                <a:gd name="connsiteX5" fmla="*/ 1804946 w 2480807"/>
                <a:gd name="connsiteY5" fmla="*/ 4659176 h 4675082"/>
                <a:gd name="connsiteX6" fmla="*/ 2480807 w 2480807"/>
                <a:gd name="connsiteY6" fmla="*/ 4619419 h 4675082"/>
                <a:gd name="connsiteX0" fmla="*/ 0 w 1804946"/>
                <a:gd name="connsiteY0" fmla="*/ 397277 h 4675082"/>
                <a:gd name="connsiteX1" fmla="*/ 1685677 w 1804946"/>
                <a:gd name="connsiteY1" fmla="*/ 930012 h 4675082"/>
                <a:gd name="connsiteX2" fmla="*/ 659959 w 1804946"/>
                <a:gd name="connsiteY2" fmla="*/ 508594 h 4675082"/>
                <a:gd name="connsiteX3" fmla="*/ 1248355 w 1804946"/>
                <a:gd name="connsiteY3" fmla="*/ 516546 h 4675082"/>
                <a:gd name="connsiteX4" fmla="*/ 1311965 w 1804946"/>
                <a:gd name="connsiteY4" fmla="*/ 4675078 h 4675082"/>
                <a:gd name="connsiteX5" fmla="*/ 1804946 w 1804946"/>
                <a:gd name="connsiteY5" fmla="*/ 4659176 h 4675082"/>
                <a:gd name="connsiteX0" fmla="*/ 0 w 1718798"/>
                <a:gd name="connsiteY0" fmla="*/ 397277 h 4675082"/>
                <a:gd name="connsiteX1" fmla="*/ 1685677 w 1718798"/>
                <a:gd name="connsiteY1" fmla="*/ 930012 h 4675082"/>
                <a:gd name="connsiteX2" fmla="*/ 659959 w 1718798"/>
                <a:gd name="connsiteY2" fmla="*/ 508594 h 4675082"/>
                <a:gd name="connsiteX3" fmla="*/ 1248355 w 1718798"/>
                <a:gd name="connsiteY3" fmla="*/ 516546 h 4675082"/>
                <a:gd name="connsiteX4" fmla="*/ 1311965 w 1718798"/>
                <a:gd name="connsiteY4" fmla="*/ 4675078 h 4675082"/>
                <a:gd name="connsiteX0" fmla="*/ 0 w 1718798"/>
                <a:gd name="connsiteY0" fmla="*/ 397277 h 1176877"/>
                <a:gd name="connsiteX1" fmla="*/ 1685677 w 1718798"/>
                <a:gd name="connsiteY1" fmla="*/ 930012 h 1176877"/>
                <a:gd name="connsiteX2" fmla="*/ 659959 w 1718798"/>
                <a:gd name="connsiteY2" fmla="*/ 508594 h 1176877"/>
                <a:gd name="connsiteX3" fmla="*/ 1248355 w 1718798"/>
                <a:gd name="connsiteY3" fmla="*/ 516546 h 1176877"/>
                <a:gd name="connsiteX4" fmla="*/ 159026 w 1718798"/>
                <a:gd name="connsiteY4" fmla="*/ 381374 h 1176877"/>
                <a:gd name="connsiteX0" fmla="*/ 0 w 1718798"/>
                <a:gd name="connsiteY0" fmla="*/ 397277 h 1176877"/>
                <a:gd name="connsiteX1" fmla="*/ 1685677 w 1718798"/>
                <a:gd name="connsiteY1" fmla="*/ 930012 h 1176877"/>
                <a:gd name="connsiteX2" fmla="*/ 659959 w 1718798"/>
                <a:gd name="connsiteY2" fmla="*/ 508594 h 1176877"/>
                <a:gd name="connsiteX3" fmla="*/ 1248355 w 1718798"/>
                <a:gd name="connsiteY3" fmla="*/ 516546 h 1176877"/>
                <a:gd name="connsiteX4" fmla="*/ 159026 w 1718798"/>
                <a:gd name="connsiteY4" fmla="*/ 381374 h 1176877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718798"/>
                <a:gd name="connsiteY0" fmla="*/ 397277 h 1172856"/>
                <a:gd name="connsiteX1" fmla="*/ 1685677 w 1718798"/>
                <a:gd name="connsiteY1" fmla="*/ 930012 h 1172856"/>
                <a:gd name="connsiteX2" fmla="*/ 659959 w 1718798"/>
                <a:gd name="connsiteY2" fmla="*/ 508594 h 1172856"/>
                <a:gd name="connsiteX3" fmla="*/ 1113183 w 1718798"/>
                <a:gd name="connsiteY3" fmla="*/ 691475 h 1172856"/>
                <a:gd name="connsiteX4" fmla="*/ 159026 w 1718798"/>
                <a:gd name="connsiteY4" fmla="*/ 381374 h 1172856"/>
                <a:gd name="connsiteX0" fmla="*/ 0 w 1685677"/>
                <a:gd name="connsiteY0" fmla="*/ 327306 h 1102885"/>
                <a:gd name="connsiteX1" fmla="*/ 1685677 w 1685677"/>
                <a:gd name="connsiteY1" fmla="*/ 860041 h 1102885"/>
                <a:gd name="connsiteX2" fmla="*/ 659959 w 1685677"/>
                <a:gd name="connsiteY2" fmla="*/ 438623 h 1102885"/>
                <a:gd name="connsiteX3" fmla="*/ 1113183 w 1685677"/>
                <a:gd name="connsiteY3" fmla="*/ 621504 h 1102885"/>
                <a:gd name="connsiteX4" fmla="*/ 159026 w 1685677"/>
                <a:gd name="connsiteY4" fmla="*/ 311403 h 1102885"/>
                <a:gd name="connsiteX0" fmla="*/ 0 w 1693629"/>
                <a:gd name="connsiteY0" fmla="*/ 327306 h 1102885"/>
                <a:gd name="connsiteX1" fmla="*/ 1693629 w 1693629"/>
                <a:gd name="connsiteY1" fmla="*/ 860041 h 1102885"/>
                <a:gd name="connsiteX2" fmla="*/ 667911 w 1693629"/>
                <a:gd name="connsiteY2" fmla="*/ 438623 h 1102885"/>
                <a:gd name="connsiteX3" fmla="*/ 1121135 w 1693629"/>
                <a:gd name="connsiteY3" fmla="*/ 621504 h 1102885"/>
                <a:gd name="connsiteX4" fmla="*/ 166978 w 1693629"/>
                <a:gd name="connsiteY4" fmla="*/ 311403 h 1102885"/>
                <a:gd name="connsiteX0" fmla="*/ 0 w 1693629"/>
                <a:gd name="connsiteY0" fmla="*/ 244603 h 1020182"/>
                <a:gd name="connsiteX1" fmla="*/ 1693629 w 1693629"/>
                <a:gd name="connsiteY1" fmla="*/ 777338 h 1020182"/>
                <a:gd name="connsiteX2" fmla="*/ 667911 w 1693629"/>
                <a:gd name="connsiteY2" fmla="*/ 355920 h 1020182"/>
                <a:gd name="connsiteX3" fmla="*/ 1121135 w 1693629"/>
                <a:gd name="connsiteY3" fmla="*/ 538801 h 1020182"/>
                <a:gd name="connsiteX4" fmla="*/ 166978 w 1693629"/>
                <a:gd name="connsiteY4" fmla="*/ 228700 h 1020182"/>
                <a:gd name="connsiteX0" fmla="*/ 0 w 1693629"/>
                <a:gd name="connsiteY0" fmla="*/ 244603 h 994634"/>
                <a:gd name="connsiteX1" fmla="*/ 1693629 w 1693629"/>
                <a:gd name="connsiteY1" fmla="*/ 777338 h 994634"/>
                <a:gd name="connsiteX2" fmla="*/ 667911 w 1693629"/>
                <a:gd name="connsiteY2" fmla="*/ 355920 h 994634"/>
                <a:gd name="connsiteX3" fmla="*/ 1121135 w 1693629"/>
                <a:gd name="connsiteY3" fmla="*/ 538801 h 994634"/>
                <a:gd name="connsiteX4" fmla="*/ 166978 w 1693629"/>
                <a:gd name="connsiteY4" fmla="*/ 228700 h 994634"/>
                <a:gd name="connsiteX0" fmla="*/ 0 w 1693629"/>
                <a:gd name="connsiteY0" fmla="*/ 244603 h 1087562"/>
                <a:gd name="connsiteX1" fmla="*/ 1693629 w 1693629"/>
                <a:gd name="connsiteY1" fmla="*/ 777338 h 1087562"/>
                <a:gd name="connsiteX2" fmla="*/ 667911 w 1693629"/>
                <a:gd name="connsiteY2" fmla="*/ 355920 h 1087562"/>
                <a:gd name="connsiteX3" fmla="*/ 1121135 w 1693629"/>
                <a:gd name="connsiteY3" fmla="*/ 538801 h 1087562"/>
                <a:gd name="connsiteX4" fmla="*/ 166978 w 1693629"/>
                <a:gd name="connsiteY4" fmla="*/ 228700 h 1087562"/>
                <a:gd name="connsiteX0" fmla="*/ 0 w 1693629"/>
                <a:gd name="connsiteY0" fmla="*/ 244603 h 1083283"/>
                <a:gd name="connsiteX1" fmla="*/ 1693629 w 1693629"/>
                <a:gd name="connsiteY1" fmla="*/ 777338 h 1083283"/>
                <a:gd name="connsiteX2" fmla="*/ 667911 w 1693629"/>
                <a:gd name="connsiteY2" fmla="*/ 355920 h 1083283"/>
                <a:gd name="connsiteX3" fmla="*/ 1121135 w 1693629"/>
                <a:gd name="connsiteY3" fmla="*/ 538801 h 1083283"/>
                <a:gd name="connsiteX4" fmla="*/ 166978 w 1693629"/>
                <a:gd name="connsiteY4" fmla="*/ 228700 h 1083283"/>
                <a:gd name="connsiteX0" fmla="*/ 0 w 1693629"/>
                <a:gd name="connsiteY0" fmla="*/ 244603 h 1083283"/>
                <a:gd name="connsiteX1" fmla="*/ 1693629 w 1693629"/>
                <a:gd name="connsiteY1" fmla="*/ 777338 h 1083283"/>
                <a:gd name="connsiteX2" fmla="*/ 667911 w 1693629"/>
                <a:gd name="connsiteY2" fmla="*/ 355920 h 1083283"/>
                <a:gd name="connsiteX3" fmla="*/ 1121135 w 1693629"/>
                <a:gd name="connsiteY3" fmla="*/ 538801 h 1083283"/>
                <a:gd name="connsiteX4" fmla="*/ 166978 w 1693629"/>
                <a:gd name="connsiteY4" fmla="*/ 228700 h 1083283"/>
                <a:gd name="connsiteX0" fmla="*/ 0 w 1693629"/>
                <a:gd name="connsiteY0" fmla="*/ 244603 h 1054314"/>
                <a:gd name="connsiteX1" fmla="*/ 1693629 w 1693629"/>
                <a:gd name="connsiteY1" fmla="*/ 777338 h 1054314"/>
                <a:gd name="connsiteX2" fmla="*/ 667911 w 1693629"/>
                <a:gd name="connsiteY2" fmla="*/ 355920 h 1054314"/>
                <a:gd name="connsiteX3" fmla="*/ 1121135 w 1693629"/>
                <a:gd name="connsiteY3" fmla="*/ 538801 h 1054314"/>
                <a:gd name="connsiteX4" fmla="*/ 166978 w 1693629"/>
                <a:gd name="connsiteY4" fmla="*/ 228700 h 1054314"/>
                <a:gd name="connsiteX0" fmla="*/ 0 w 1693629"/>
                <a:gd name="connsiteY0" fmla="*/ 244603 h 783046"/>
                <a:gd name="connsiteX1" fmla="*/ 1693629 w 1693629"/>
                <a:gd name="connsiteY1" fmla="*/ 777338 h 783046"/>
                <a:gd name="connsiteX2" fmla="*/ 667911 w 1693629"/>
                <a:gd name="connsiteY2" fmla="*/ 355920 h 783046"/>
                <a:gd name="connsiteX3" fmla="*/ 1121135 w 1693629"/>
                <a:gd name="connsiteY3" fmla="*/ 538801 h 783046"/>
                <a:gd name="connsiteX4" fmla="*/ 166978 w 1693629"/>
                <a:gd name="connsiteY4" fmla="*/ 228700 h 783046"/>
                <a:gd name="connsiteX0" fmla="*/ 0 w 1693629"/>
                <a:gd name="connsiteY0" fmla="*/ 244603 h 783046"/>
                <a:gd name="connsiteX1" fmla="*/ 1693629 w 1693629"/>
                <a:gd name="connsiteY1" fmla="*/ 777338 h 783046"/>
                <a:gd name="connsiteX2" fmla="*/ 667911 w 1693629"/>
                <a:gd name="connsiteY2" fmla="*/ 355920 h 783046"/>
                <a:gd name="connsiteX3" fmla="*/ 1121135 w 1693629"/>
                <a:gd name="connsiteY3" fmla="*/ 538801 h 783046"/>
                <a:gd name="connsiteX4" fmla="*/ 166978 w 1693629"/>
                <a:gd name="connsiteY4" fmla="*/ 228700 h 783046"/>
                <a:gd name="connsiteX5" fmla="*/ 0 w 1693629"/>
                <a:gd name="connsiteY5" fmla="*/ 244603 h 783046"/>
                <a:gd name="connsiteX0" fmla="*/ 5832 w 1699461"/>
                <a:gd name="connsiteY0" fmla="*/ 244603 h 783046"/>
                <a:gd name="connsiteX1" fmla="*/ 1699461 w 1699461"/>
                <a:gd name="connsiteY1" fmla="*/ 777338 h 783046"/>
                <a:gd name="connsiteX2" fmla="*/ 673743 w 1699461"/>
                <a:gd name="connsiteY2" fmla="*/ 355920 h 783046"/>
                <a:gd name="connsiteX3" fmla="*/ 1126967 w 1699461"/>
                <a:gd name="connsiteY3" fmla="*/ 538801 h 783046"/>
                <a:gd name="connsiteX4" fmla="*/ 5832 w 1699461"/>
                <a:gd name="connsiteY4" fmla="*/ 244603 h 783046"/>
                <a:gd name="connsiteX0" fmla="*/ 7349 w 1700978"/>
                <a:gd name="connsiteY0" fmla="*/ 244603 h 783046"/>
                <a:gd name="connsiteX1" fmla="*/ 1700978 w 1700978"/>
                <a:gd name="connsiteY1" fmla="*/ 777338 h 783046"/>
                <a:gd name="connsiteX2" fmla="*/ 675260 w 1700978"/>
                <a:gd name="connsiteY2" fmla="*/ 355920 h 783046"/>
                <a:gd name="connsiteX3" fmla="*/ 1128484 w 1700978"/>
                <a:gd name="connsiteY3" fmla="*/ 538801 h 783046"/>
                <a:gd name="connsiteX4" fmla="*/ 7349 w 1700978"/>
                <a:gd name="connsiteY4" fmla="*/ 244603 h 783046"/>
                <a:gd name="connsiteX0" fmla="*/ 7349 w 1700978"/>
                <a:gd name="connsiteY0" fmla="*/ 230915 h 769358"/>
                <a:gd name="connsiteX1" fmla="*/ 1700978 w 1700978"/>
                <a:gd name="connsiteY1" fmla="*/ 763650 h 769358"/>
                <a:gd name="connsiteX2" fmla="*/ 675260 w 1700978"/>
                <a:gd name="connsiteY2" fmla="*/ 342232 h 769358"/>
                <a:gd name="connsiteX3" fmla="*/ 1128484 w 1700978"/>
                <a:gd name="connsiteY3" fmla="*/ 525113 h 769358"/>
                <a:gd name="connsiteX4" fmla="*/ 7349 w 1700978"/>
                <a:gd name="connsiteY4" fmla="*/ 230915 h 769358"/>
                <a:gd name="connsiteX0" fmla="*/ 0 w 1693629"/>
                <a:gd name="connsiteY0" fmla="*/ 230915 h 769358"/>
                <a:gd name="connsiteX1" fmla="*/ 1693629 w 1693629"/>
                <a:gd name="connsiteY1" fmla="*/ 763650 h 769358"/>
                <a:gd name="connsiteX2" fmla="*/ 667911 w 1693629"/>
                <a:gd name="connsiteY2" fmla="*/ 342232 h 769358"/>
                <a:gd name="connsiteX3" fmla="*/ 1121135 w 1693629"/>
                <a:gd name="connsiteY3" fmla="*/ 525113 h 769358"/>
                <a:gd name="connsiteX4" fmla="*/ 0 w 1693629"/>
                <a:gd name="connsiteY4" fmla="*/ 230915 h 769358"/>
                <a:gd name="connsiteX0" fmla="*/ 0 w 1693629"/>
                <a:gd name="connsiteY0" fmla="*/ 227250 h 765693"/>
                <a:gd name="connsiteX1" fmla="*/ 1693629 w 1693629"/>
                <a:gd name="connsiteY1" fmla="*/ 759985 h 765693"/>
                <a:gd name="connsiteX2" fmla="*/ 667911 w 1693629"/>
                <a:gd name="connsiteY2" fmla="*/ 338567 h 765693"/>
                <a:gd name="connsiteX3" fmla="*/ 1121135 w 1693629"/>
                <a:gd name="connsiteY3" fmla="*/ 521448 h 765693"/>
                <a:gd name="connsiteX4" fmla="*/ 0 w 1693629"/>
                <a:gd name="connsiteY4" fmla="*/ 227250 h 765693"/>
                <a:gd name="connsiteX0" fmla="*/ 0 w 1693629"/>
                <a:gd name="connsiteY0" fmla="*/ 227250 h 765693"/>
                <a:gd name="connsiteX1" fmla="*/ 1693629 w 1693629"/>
                <a:gd name="connsiteY1" fmla="*/ 759985 h 765693"/>
                <a:gd name="connsiteX2" fmla="*/ 667911 w 1693629"/>
                <a:gd name="connsiteY2" fmla="*/ 338567 h 765693"/>
                <a:gd name="connsiteX3" fmla="*/ 1121135 w 1693629"/>
                <a:gd name="connsiteY3" fmla="*/ 521448 h 765693"/>
                <a:gd name="connsiteX4" fmla="*/ 0 w 1693629"/>
                <a:gd name="connsiteY4" fmla="*/ 227250 h 765693"/>
                <a:gd name="connsiteX0" fmla="*/ 0 w 1693629"/>
                <a:gd name="connsiteY0" fmla="*/ 227250 h 765693"/>
                <a:gd name="connsiteX1" fmla="*/ 1693629 w 1693629"/>
                <a:gd name="connsiteY1" fmla="*/ 759985 h 765693"/>
                <a:gd name="connsiteX2" fmla="*/ 667911 w 1693629"/>
                <a:gd name="connsiteY2" fmla="*/ 338567 h 765693"/>
                <a:gd name="connsiteX3" fmla="*/ 1137038 w 1693629"/>
                <a:gd name="connsiteY3" fmla="*/ 473740 h 765693"/>
                <a:gd name="connsiteX4" fmla="*/ 0 w 1693629"/>
                <a:gd name="connsiteY4" fmla="*/ 227250 h 765693"/>
                <a:gd name="connsiteX0" fmla="*/ 0 w 1709531"/>
                <a:gd name="connsiteY0" fmla="*/ 216924 h 818977"/>
                <a:gd name="connsiteX1" fmla="*/ 1709531 w 1709531"/>
                <a:gd name="connsiteY1" fmla="*/ 813269 h 818977"/>
                <a:gd name="connsiteX2" fmla="*/ 683813 w 1709531"/>
                <a:gd name="connsiteY2" fmla="*/ 391851 h 818977"/>
                <a:gd name="connsiteX3" fmla="*/ 1152940 w 1709531"/>
                <a:gd name="connsiteY3" fmla="*/ 527024 h 818977"/>
                <a:gd name="connsiteX4" fmla="*/ 0 w 1709531"/>
                <a:gd name="connsiteY4" fmla="*/ 216924 h 818977"/>
                <a:gd name="connsiteX0" fmla="*/ 0 w 1709761"/>
                <a:gd name="connsiteY0" fmla="*/ 223766 h 825819"/>
                <a:gd name="connsiteX1" fmla="*/ 1709531 w 1709761"/>
                <a:gd name="connsiteY1" fmla="*/ 820111 h 825819"/>
                <a:gd name="connsiteX2" fmla="*/ 683813 w 1709761"/>
                <a:gd name="connsiteY2" fmla="*/ 398693 h 825819"/>
                <a:gd name="connsiteX3" fmla="*/ 1152940 w 1709761"/>
                <a:gd name="connsiteY3" fmla="*/ 533866 h 825819"/>
                <a:gd name="connsiteX4" fmla="*/ 0 w 1709761"/>
                <a:gd name="connsiteY4" fmla="*/ 223766 h 825819"/>
                <a:gd name="connsiteX0" fmla="*/ 0 w 1709761"/>
                <a:gd name="connsiteY0" fmla="*/ 223766 h 825819"/>
                <a:gd name="connsiteX1" fmla="*/ 1709531 w 1709761"/>
                <a:gd name="connsiteY1" fmla="*/ 820111 h 825819"/>
                <a:gd name="connsiteX2" fmla="*/ 683813 w 1709761"/>
                <a:gd name="connsiteY2" fmla="*/ 398693 h 825819"/>
                <a:gd name="connsiteX3" fmla="*/ 1152940 w 1709761"/>
                <a:gd name="connsiteY3" fmla="*/ 533866 h 825819"/>
                <a:gd name="connsiteX4" fmla="*/ 0 w 1709761"/>
                <a:gd name="connsiteY4" fmla="*/ 223766 h 82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761" h="825819">
                  <a:moveTo>
                    <a:pt x="0" y="223766"/>
                  </a:moveTo>
                  <a:cubicBezTo>
                    <a:pt x="1046922" y="-399088"/>
                    <a:pt x="1724109" y="435798"/>
                    <a:pt x="1709531" y="820111"/>
                  </a:cubicBezTo>
                  <a:cubicBezTo>
                    <a:pt x="1074753" y="862519"/>
                    <a:pt x="909761" y="663340"/>
                    <a:pt x="683813" y="398693"/>
                  </a:cubicBezTo>
                  <a:cubicBezTo>
                    <a:pt x="731041" y="282101"/>
                    <a:pt x="1145793" y="649061"/>
                    <a:pt x="1152940" y="533866"/>
                  </a:cubicBezTo>
                  <a:cubicBezTo>
                    <a:pt x="771278" y="54137"/>
                    <a:pt x="190831" y="223766"/>
                    <a:pt x="0" y="223766"/>
                  </a:cubicBezTo>
                  <a:close/>
                </a:path>
              </a:pathLst>
            </a:custGeom>
            <a:solidFill>
              <a:srgbClr val="598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145806" y="1612776"/>
              <a:ext cx="1375118" cy="1331698"/>
            </a:xfrm>
            <a:custGeom>
              <a:avLst/>
              <a:gdLst>
                <a:gd name="connsiteX0" fmla="*/ 0 w 31826"/>
                <a:gd name="connsiteY0" fmla="*/ 0 h 127221"/>
                <a:gd name="connsiteX1" fmla="*/ 23854 w 31826"/>
                <a:gd name="connsiteY1" fmla="*/ 95416 h 127221"/>
                <a:gd name="connsiteX2" fmla="*/ 31805 w 31826"/>
                <a:gd name="connsiteY2" fmla="*/ 127221 h 127221"/>
                <a:gd name="connsiteX0" fmla="*/ 3737113 w 4033447"/>
                <a:gd name="connsiteY0" fmla="*/ 53817 h 1787201"/>
                <a:gd name="connsiteX1" fmla="*/ 3760967 w 4033447"/>
                <a:gd name="connsiteY1" fmla="*/ 149233 h 1787201"/>
                <a:gd name="connsiteX2" fmla="*/ 0 w 4033447"/>
                <a:gd name="connsiteY2" fmla="*/ 1787201 h 1787201"/>
                <a:gd name="connsiteX0" fmla="*/ 0 w 3888276"/>
                <a:gd name="connsiteY0" fmla="*/ 748386 h 1654835"/>
                <a:gd name="connsiteX1" fmla="*/ 3888188 w 3888276"/>
                <a:gd name="connsiteY1" fmla="*/ 16867 h 1654835"/>
                <a:gd name="connsiteX2" fmla="*/ 127221 w 3888276"/>
                <a:gd name="connsiteY2" fmla="*/ 1654835 h 1654835"/>
                <a:gd name="connsiteX0" fmla="*/ 390391 w 517612"/>
                <a:gd name="connsiteY0" fmla="*/ 491876 h 1398325"/>
                <a:gd name="connsiteX1" fmla="*/ 778 w 517612"/>
                <a:gd name="connsiteY1" fmla="*/ 22750 h 1398325"/>
                <a:gd name="connsiteX2" fmla="*/ 517612 w 517612"/>
                <a:gd name="connsiteY2" fmla="*/ 1398325 h 1398325"/>
                <a:gd name="connsiteX0" fmla="*/ 415697 w 606649"/>
                <a:gd name="connsiteY0" fmla="*/ 479747 h 1386196"/>
                <a:gd name="connsiteX1" fmla="*/ 26084 w 606649"/>
                <a:gd name="connsiteY1" fmla="*/ 10621 h 1386196"/>
                <a:gd name="connsiteX2" fmla="*/ 542918 w 606649"/>
                <a:gd name="connsiteY2" fmla="*/ 1386196 h 1386196"/>
                <a:gd name="connsiteX0" fmla="*/ 390216 w 501534"/>
                <a:gd name="connsiteY0" fmla="*/ 493895 h 1448052"/>
                <a:gd name="connsiteX1" fmla="*/ 603 w 501534"/>
                <a:gd name="connsiteY1" fmla="*/ 24769 h 1448052"/>
                <a:gd name="connsiteX2" fmla="*/ 501534 w 501534"/>
                <a:gd name="connsiteY2" fmla="*/ 1448052 h 1448052"/>
                <a:gd name="connsiteX0" fmla="*/ 397043 w 826413"/>
                <a:gd name="connsiteY0" fmla="*/ 495968 h 1497833"/>
                <a:gd name="connsiteX1" fmla="*/ 7430 w 826413"/>
                <a:gd name="connsiteY1" fmla="*/ 26842 h 1497833"/>
                <a:gd name="connsiteX2" fmla="*/ 826413 w 826413"/>
                <a:gd name="connsiteY2" fmla="*/ 1497833 h 1497833"/>
                <a:gd name="connsiteX0" fmla="*/ 779268 w 819025"/>
                <a:gd name="connsiteY0" fmla="*/ 416193 h 1505522"/>
                <a:gd name="connsiteX1" fmla="*/ 42 w 819025"/>
                <a:gd name="connsiteY1" fmla="*/ 34531 h 1505522"/>
                <a:gd name="connsiteX2" fmla="*/ 819025 w 819025"/>
                <a:gd name="connsiteY2" fmla="*/ 1505522 h 1505522"/>
                <a:gd name="connsiteX0" fmla="*/ 779251 w 920081"/>
                <a:gd name="connsiteY0" fmla="*/ 437913 h 1527242"/>
                <a:gd name="connsiteX1" fmla="*/ 25 w 920081"/>
                <a:gd name="connsiteY1" fmla="*/ 56251 h 1527242"/>
                <a:gd name="connsiteX2" fmla="*/ 819008 w 920081"/>
                <a:gd name="connsiteY2" fmla="*/ 1527242 h 1527242"/>
                <a:gd name="connsiteX0" fmla="*/ 779250 w 937265"/>
                <a:gd name="connsiteY0" fmla="*/ 427623 h 1516952"/>
                <a:gd name="connsiteX1" fmla="*/ 24 w 937265"/>
                <a:gd name="connsiteY1" fmla="*/ 45961 h 1516952"/>
                <a:gd name="connsiteX2" fmla="*/ 819007 w 937265"/>
                <a:gd name="connsiteY2" fmla="*/ 1516952 h 1516952"/>
                <a:gd name="connsiteX0" fmla="*/ 785249 w 949093"/>
                <a:gd name="connsiteY0" fmla="*/ 384589 h 583372"/>
                <a:gd name="connsiteX1" fmla="*/ 6023 w 949093"/>
                <a:gd name="connsiteY1" fmla="*/ 2927 h 583372"/>
                <a:gd name="connsiteX2" fmla="*/ 403587 w 949093"/>
                <a:gd name="connsiteY2" fmla="*/ 583372 h 583372"/>
                <a:gd name="connsiteX0" fmla="*/ 485406 w 676002"/>
                <a:gd name="connsiteY0" fmla="*/ 1392329 h 1392329"/>
                <a:gd name="connsiteX1" fmla="*/ 378 w 676002"/>
                <a:gd name="connsiteY1" fmla="*/ 16754 h 1392329"/>
                <a:gd name="connsiteX2" fmla="*/ 397942 w 676002"/>
                <a:gd name="connsiteY2" fmla="*/ 597199 h 1392329"/>
                <a:gd name="connsiteX0" fmla="*/ 485406 w 524625"/>
                <a:gd name="connsiteY0" fmla="*/ 1392329 h 1392329"/>
                <a:gd name="connsiteX1" fmla="*/ 378 w 524625"/>
                <a:gd name="connsiteY1" fmla="*/ 16754 h 1392329"/>
                <a:gd name="connsiteX2" fmla="*/ 397942 w 524625"/>
                <a:gd name="connsiteY2" fmla="*/ 597199 h 1392329"/>
                <a:gd name="connsiteX0" fmla="*/ 787179 w 832470"/>
                <a:gd name="connsiteY0" fmla="*/ 1397157 h 1397157"/>
                <a:gd name="connsiteX1" fmla="*/ 302151 w 832470"/>
                <a:gd name="connsiteY1" fmla="*/ 21582 h 1397157"/>
                <a:gd name="connsiteX2" fmla="*/ 0 w 832470"/>
                <a:gd name="connsiteY2" fmla="*/ 1293790 h 1397157"/>
                <a:gd name="connsiteX0" fmla="*/ 787179 w 870042"/>
                <a:gd name="connsiteY0" fmla="*/ 1400637 h 1400637"/>
                <a:gd name="connsiteX1" fmla="*/ 302151 w 870042"/>
                <a:gd name="connsiteY1" fmla="*/ 25062 h 1400637"/>
                <a:gd name="connsiteX2" fmla="*/ 0 w 870042"/>
                <a:gd name="connsiteY2" fmla="*/ 1297270 h 1400637"/>
                <a:gd name="connsiteX0" fmla="*/ 485406 w 524625"/>
                <a:gd name="connsiteY0" fmla="*/ 1392792 h 1392792"/>
                <a:gd name="connsiteX1" fmla="*/ 378 w 524625"/>
                <a:gd name="connsiteY1" fmla="*/ 17217 h 1392792"/>
                <a:gd name="connsiteX2" fmla="*/ 397941 w 524625"/>
                <a:gd name="connsiteY2" fmla="*/ 589710 h 1392792"/>
                <a:gd name="connsiteX0" fmla="*/ 488504 w 528838"/>
                <a:gd name="connsiteY0" fmla="*/ 1378932 h 1378932"/>
                <a:gd name="connsiteX1" fmla="*/ 3476 w 528838"/>
                <a:gd name="connsiteY1" fmla="*/ 3357 h 1378932"/>
                <a:gd name="connsiteX2" fmla="*/ 257915 w 528838"/>
                <a:gd name="connsiteY2" fmla="*/ 965464 h 1378932"/>
                <a:gd name="connsiteX0" fmla="*/ 486452 w 526221"/>
                <a:gd name="connsiteY0" fmla="*/ 1387508 h 1387508"/>
                <a:gd name="connsiteX1" fmla="*/ 1424 w 526221"/>
                <a:gd name="connsiteY1" fmla="*/ 11933 h 1387508"/>
                <a:gd name="connsiteX2" fmla="*/ 327425 w 526221"/>
                <a:gd name="connsiteY2" fmla="*/ 687793 h 1387508"/>
                <a:gd name="connsiteX0" fmla="*/ 487936 w 528143"/>
                <a:gd name="connsiteY0" fmla="*/ 1381543 h 1381543"/>
                <a:gd name="connsiteX1" fmla="*/ 2908 w 528143"/>
                <a:gd name="connsiteY1" fmla="*/ 5968 h 1381543"/>
                <a:gd name="connsiteX2" fmla="*/ 273250 w 528143"/>
                <a:gd name="connsiteY2" fmla="*/ 1063491 h 1381543"/>
                <a:gd name="connsiteX0" fmla="*/ 489066 w 559738"/>
                <a:gd name="connsiteY0" fmla="*/ 1451043 h 1451043"/>
                <a:gd name="connsiteX1" fmla="*/ 531880 w 559738"/>
                <a:gd name="connsiteY1" fmla="*/ 237140 h 1451043"/>
                <a:gd name="connsiteX2" fmla="*/ 4038 w 559738"/>
                <a:gd name="connsiteY2" fmla="*/ 75468 h 1451043"/>
                <a:gd name="connsiteX3" fmla="*/ 274380 w 559738"/>
                <a:gd name="connsiteY3" fmla="*/ 1132991 h 1451043"/>
                <a:gd name="connsiteX0" fmla="*/ 485217 w 485301"/>
                <a:gd name="connsiteY0" fmla="*/ 1377294 h 1439093"/>
                <a:gd name="connsiteX1" fmla="*/ 321297 w 485301"/>
                <a:gd name="connsiteY1" fmla="*/ 1364038 h 1439093"/>
                <a:gd name="connsiteX2" fmla="*/ 189 w 485301"/>
                <a:gd name="connsiteY2" fmla="*/ 1719 h 1439093"/>
                <a:gd name="connsiteX3" fmla="*/ 270531 w 485301"/>
                <a:gd name="connsiteY3" fmla="*/ 1059242 h 1439093"/>
                <a:gd name="connsiteX0" fmla="*/ 485217 w 485577"/>
                <a:gd name="connsiteY0" fmla="*/ 1377294 h 1377294"/>
                <a:gd name="connsiteX1" fmla="*/ 321297 w 485577"/>
                <a:gd name="connsiteY1" fmla="*/ 1364038 h 1377294"/>
                <a:gd name="connsiteX2" fmla="*/ 189 w 485577"/>
                <a:gd name="connsiteY2" fmla="*/ 1719 h 1377294"/>
                <a:gd name="connsiteX3" fmla="*/ 270531 w 485577"/>
                <a:gd name="connsiteY3" fmla="*/ 1059242 h 1377294"/>
                <a:gd name="connsiteX0" fmla="*/ 487264 w 535458"/>
                <a:gd name="connsiteY0" fmla="*/ 1378922 h 1492887"/>
                <a:gd name="connsiteX1" fmla="*/ 458516 w 535458"/>
                <a:gd name="connsiteY1" fmla="*/ 1492887 h 1492887"/>
                <a:gd name="connsiteX2" fmla="*/ 2236 w 535458"/>
                <a:gd name="connsiteY2" fmla="*/ 3347 h 1492887"/>
                <a:gd name="connsiteX3" fmla="*/ 272578 w 535458"/>
                <a:gd name="connsiteY3" fmla="*/ 1060870 h 1492887"/>
                <a:gd name="connsiteX0" fmla="*/ 487264 w 700025"/>
                <a:gd name="connsiteY0" fmla="*/ 1378922 h 1492887"/>
                <a:gd name="connsiteX1" fmla="*/ 458516 w 700025"/>
                <a:gd name="connsiteY1" fmla="*/ 1492887 h 1492887"/>
                <a:gd name="connsiteX2" fmla="*/ 2236 w 700025"/>
                <a:gd name="connsiteY2" fmla="*/ 3347 h 1492887"/>
                <a:gd name="connsiteX3" fmla="*/ 272578 w 700025"/>
                <a:gd name="connsiteY3" fmla="*/ 1060870 h 1492887"/>
                <a:gd name="connsiteX0" fmla="*/ 519069 w 700025"/>
                <a:gd name="connsiteY0" fmla="*/ 1323263 h 1492887"/>
                <a:gd name="connsiteX1" fmla="*/ 458516 w 700025"/>
                <a:gd name="connsiteY1" fmla="*/ 1492887 h 1492887"/>
                <a:gd name="connsiteX2" fmla="*/ 2236 w 700025"/>
                <a:gd name="connsiteY2" fmla="*/ 3347 h 1492887"/>
                <a:gd name="connsiteX3" fmla="*/ 272578 w 700025"/>
                <a:gd name="connsiteY3" fmla="*/ 1060870 h 1492887"/>
                <a:gd name="connsiteX0" fmla="*/ 519069 w 700025"/>
                <a:gd name="connsiteY0" fmla="*/ 1323263 h 1492887"/>
                <a:gd name="connsiteX1" fmla="*/ 458516 w 700025"/>
                <a:gd name="connsiteY1" fmla="*/ 1492887 h 1492887"/>
                <a:gd name="connsiteX2" fmla="*/ 2236 w 700025"/>
                <a:gd name="connsiteY2" fmla="*/ 3347 h 1492887"/>
                <a:gd name="connsiteX3" fmla="*/ 272578 w 700025"/>
                <a:gd name="connsiteY3" fmla="*/ 1060870 h 1492887"/>
                <a:gd name="connsiteX0" fmla="*/ 495215 w 700025"/>
                <a:gd name="connsiteY0" fmla="*/ 1378923 h 1492887"/>
                <a:gd name="connsiteX1" fmla="*/ 458516 w 700025"/>
                <a:gd name="connsiteY1" fmla="*/ 1492887 h 1492887"/>
                <a:gd name="connsiteX2" fmla="*/ 2236 w 700025"/>
                <a:gd name="connsiteY2" fmla="*/ 3347 h 1492887"/>
                <a:gd name="connsiteX3" fmla="*/ 272578 w 700025"/>
                <a:gd name="connsiteY3" fmla="*/ 1060870 h 1492887"/>
                <a:gd name="connsiteX0" fmla="*/ 495215 w 700025"/>
                <a:gd name="connsiteY0" fmla="*/ 1378923 h 1492887"/>
                <a:gd name="connsiteX1" fmla="*/ 458516 w 700025"/>
                <a:gd name="connsiteY1" fmla="*/ 1492887 h 1492887"/>
                <a:gd name="connsiteX2" fmla="*/ 2236 w 700025"/>
                <a:gd name="connsiteY2" fmla="*/ 3347 h 1492887"/>
                <a:gd name="connsiteX3" fmla="*/ 272578 w 700025"/>
                <a:gd name="connsiteY3" fmla="*/ 1060870 h 1492887"/>
                <a:gd name="connsiteX0" fmla="*/ 385078 w 607095"/>
                <a:gd name="connsiteY0" fmla="*/ 1038414 h 1152378"/>
                <a:gd name="connsiteX1" fmla="*/ 348379 w 607095"/>
                <a:gd name="connsiteY1" fmla="*/ 1152378 h 1152378"/>
                <a:gd name="connsiteX2" fmla="*/ 3417 w 607095"/>
                <a:gd name="connsiteY2" fmla="*/ 4744 h 1152378"/>
                <a:gd name="connsiteX3" fmla="*/ 162441 w 607095"/>
                <a:gd name="connsiteY3" fmla="*/ 720361 h 1152378"/>
                <a:gd name="connsiteX0" fmla="*/ 392187 w 616381"/>
                <a:gd name="connsiteY0" fmla="*/ 1034455 h 1336604"/>
                <a:gd name="connsiteX1" fmla="*/ 355488 w 616381"/>
                <a:gd name="connsiteY1" fmla="*/ 1148419 h 1336604"/>
                <a:gd name="connsiteX2" fmla="*/ 10526 w 616381"/>
                <a:gd name="connsiteY2" fmla="*/ 785 h 1336604"/>
                <a:gd name="connsiteX3" fmla="*/ 82085 w 616381"/>
                <a:gd name="connsiteY3" fmla="*/ 1336604 h 1336604"/>
                <a:gd name="connsiteX0" fmla="*/ 392187 w 469709"/>
                <a:gd name="connsiteY0" fmla="*/ 1064386 h 1366535"/>
                <a:gd name="connsiteX1" fmla="*/ 355488 w 469709"/>
                <a:gd name="connsiteY1" fmla="*/ 1178350 h 1366535"/>
                <a:gd name="connsiteX2" fmla="*/ 456473 w 469709"/>
                <a:gd name="connsiteY2" fmla="*/ 488958 h 1366535"/>
                <a:gd name="connsiteX3" fmla="*/ 10526 w 469709"/>
                <a:gd name="connsiteY3" fmla="*/ 30716 h 1366535"/>
                <a:gd name="connsiteX4" fmla="*/ 82085 w 469709"/>
                <a:gd name="connsiteY4" fmla="*/ 1366535 h 1366535"/>
                <a:gd name="connsiteX0" fmla="*/ 383088 w 385638"/>
                <a:gd name="connsiteY0" fmla="*/ 1035108 h 1337257"/>
                <a:gd name="connsiteX1" fmla="*/ 346389 w 385638"/>
                <a:gd name="connsiteY1" fmla="*/ 1149072 h 1337257"/>
                <a:gd name="connsiteX2" fmla="*/ 153175 w 385638"/>
                <a:gd name="connsiteY2" fmla="*/ 1079882 h 1337257"/>
                <a:gd name="connsiteX3" fmla="*/ 1427 w 385638"/>
                <a:gd name="connsiteY3" fmla="*/ 1438 h 1337257"/>
                <a:gd name="connsiteX4" fmla="*/ 72986 w 385638"/>
                <a:gd name="connsiteY4" fmla="*/ 1337257 h 1337257"/>
                <a:gd name="connsiteX0" fmla="*/ 383088 w 385638"/>
                <a:gd name="connsiteY0" fmla="*/ 1035108 h 1337257"/>
                <a:gd name="connsiteX1" fmla="*/ 346389 w 385638"/>
                <a:gd name="connsiteY1" fmla="*/ 1149072 h 1337257"/>
                <a:gd name="connsiteX2" fmla="*/ 153175 w 385638"/>
                <a:gd name="connsiteY2" fmla="*/ 1079882 h 1337257"/>
                <a:gd name="connsiteX3" fmla="*/ 1427 w 385638"/>
                <a:gd name="connsiteY3" fmla="*/ 1438 h 1337257"/>
                <a:gd name="connsiteX4" fmla="*/ 72986 w 385638"/>
                <a:gd name="connsiteY4" fmla="*/ 1337257 h 1337257"/>
                <a:gd name="connsiteX0" fmla="*/ 367185 w 369855"/>
                <a:gd name="connsiteY0" fmla="*/ 1019206 h 1337257"/>
                <a:gd name="connsiteX1" fmla="*/ 346389 w 369855"/>
                <a:gd name="connsiteY1" fmla="*/ 1149072 h 1337257"/>
                <a:gd name="connsiteX2" fmla="*/ 153175 w 369855"/>
                <a:gd name="connsiteY2" fmla="*/ 1079882 h 1337257"/>
                <a:gd name="connsiteX3" fmla="*/ 1427 w 369855"/>
                <a:gd name="connsiteY3" fmla="*/ 1438 h 1337257"/>
                <a:gd name="connsiteX4" fmla="*/ 72986 w 369855"/>
                <a:gd name="connsiteY4" fmla="*/ 1337257 h 1337257"/>
                <a:gd name="connsiteX0" fmla="*/ 367185 w 543661"/>
                <a:gd name="connsiteY0" fmla="*/ 1019206 h 1337257"/>
                <a:gd name="connsiteX1" fmla="*/ 346389 w 543661"/>
                <a:gd name="connsiteY1" fmla="*/ 1149072 h 1337257"/>
                <a:gd name="connsiteX2" fmla="*/ 153175 w 543661"/>
                <a:gd name="connsiteY2" fmla="*/ 1079882 h 1337257"/>
                <a:gd name="connsiteX3" fmla="*/ 1427 w 543661"/>
                <a:gd name="connsiteY3" fmla="*/ 1438 h 1337257"/>
                <a:gd name="connsiteX4" fmla="*/ 72986 w 543661"/>
                <a:gd name="connsiteY4" fmla="*/ 1337257 h 1337257"/>
                <a:gd name="connsiteX0" fmla="*/ 366170 w 534388"/>
                <a:gd name="connsiteY0" fmla="*/ 1019407 h 1337458"/>
                <a:gd name="connsiteX1" fmla="*/ 345374 w 534388"/>
                <a:gd name="connsiteY1" fmla="*/ 1149273 h 1337458"/>
                <a:gd name="connsiteX2" fmla="*/ 112403 w 534388"/>
                <a:gd name="connsiteY2" fmla="*/ 1064180 h 1337458"/>
                <a:gd name="connsiteX3" fmla="*/ 412 w 534388"/>
                <a:gd name="connsiteY3" fmla="*/ 1639 h 1337458"/>
                <a:gd name="connsiteX4" fmla="*/ 71971 w 534388"/>
                <a:gd name="connsiteY4" fmla="*/ 1337458 h 1337458"/>
                <a:gd name="connsiteX0" fmla="*/ 294199 w 652060"/>
                <a:gd name="connsiteY0" fmla="*/ 242921 h 560972"/>
                <a:gd name="connsiteX1" fmla="*/ 273403 w 652060"/>
                <a:gd name="connsiteY1" fmla="*/ 372787 h 560972"/>
                <a:gd name="connsiteX2" fmla="*/ 40432 w 652060"/>
                <a:gd name="connsiteY2" fmla="*/ 287694 h 560972"/>
                <a:gd name="connsiteX3" fmla="*/ 652010 w 652060"/>
                <a:gd name="connsiteY3" fmla="*/ 187261 h 560972"/>
                <a:gd name="connsiteX4" fmla="*/ 0 w 652060"/>
                <a:gd name="connsiteY4" fmla="*/ 560972 h 560972"/>
                <a:gd name="connsiteX0" fmla="*/ 294199 w 652459"/>
                <a:gd name="connsiteY0" fmla="*/ 242921 h 560972"/>
                <a:gd name="connsiteX1" fmla="*/ 273403 w 652459"/>
                <a:gd name="connsiteY1" fmla="*/ 372787 h 560972"/>
                <a:gd name="connsiteX2" fmla="*/ 40432 w 652459"/>
                <a:gd name="connsiteY2" fmla="*/ 287694 h 560972"/>
                <a:gd name="connsiteX3" fmla="*/ 652010 w 652459"/>
                <a:gd name="connsiteY3" fmla="*/ 187261 h 560972"/>
                <a:gd name="connsiteX4" fmla="*/ 0 w 652459"/>
                <a:gd name="connsiteY4" fmla="*/ 560972 h 560972"/>
                <a:gd name="connsiteX0" fmla="*/ 294199 w 673651"/>
                <a:gd name="connsiteY0" fmla="*/ 441959 h 760010"/>
                <a:gd name="connsiteX1" fmla="*/ 273403 w 673651"/>
                <a:gd name="connsiteY1" fmla="*/ 571825 h 760010"/>
                <a:gd name="connsiteX2" fmla="*/ 40432 w 673651"/>
                <a:gd name="connsiteY2" fmla="*/ 486732 h 760010"/>
                <a:gd name="connsiteX3" fmla="*/ 652010 w 673651"/>
                <a:gd name="connsiteY3" fmla="*/ 386299 h 760010"/>
                <a:gd name="connsiteX4" fmla="*/ 0 w 673651"/>
                <a:gd name="connsiteY4" fmla="*/ 760010 h 760010"/>
                <a:gd name="connsiteX0" fmla="*/ 294199 w 657986"/>
                <a:gd name="connsiteY0" fmla="*/ 242921 h 560972"/>
                <a:gd name="connsiteX1" fmla="*/ 273403 w 657986"/>
                <a:gd name="connsiteY1" fmla="*/ 372787 h 560972"/>
                <a:gd name="connsiteX2" fmla="*/ 40432 w 657986"/>
                <a:gd name="connsiteY2" fmla="*/ 287694 h 560972"/>
                <a:gd name="connsiteX3" fmla="*/ 652010 w 657986"/>
                <a:gd name="connsiteY3" fmla="*/ 187261 h 560972"/>
                <a:gd name="connsiteX4" fmla="*/ 0 w 657986"/>
                <a:gd name="connsiteY4" fmla="*/ 560972 h 560972"/>
                <a:gd name="connsiteX0" fmla="*/ 310102 w 668009"/>
                <a:gd name="connsiteY0" fmla="*/ 242921 h 600728"/>
                <a:gd name="connsiteX1" fmla="*/ 289306 w 668009"/>
                <a:gd name="connsiteY1" fmla="*/ 372787 h 600728"/>
                <a:gd name="connsiteX2" fmla="*/ 56335 w 668009"/>
                <a:gd name="connsiteY2" fmla="*/ 287694 h 600728"/>
                <a:gd name="connsiteX3" fmla="*/ 667913 w 668009"/>
                <a:gd name="connsiteY3" fmla="*/ 187261 h 600728"/>
                <a:gd name="connsiteX4" fmla="*/ 0 w 668009"/>
                <a:gd name="connsiteY4" fmla="*/ 600728 h 600728"/>
                <a:gd name="connsiteX0" fmla="*/ 399543 w 757450"/>
                <a:gd name="connsiteY0" fmla="*/ 374173 h 731980"/>
                <a:gd name="connsiteX1" fmla="*/ 378747 w 757450"/>
                <a:gd name="connsiteY1" fmla="*/ 504039 h 731980"/>
                <a:gd name="connsiteX2" fmla="*/ 145776 w 757450"/>
                <a:gd name="connsiteY2" fmla="*/ 418946 h 731980"/>
                <a:gd name="connsiteX3" fmla="*/ 757354 w 757450"/>
                <a:gd name="connsiteY3" fmla="*/ 318513 h 731980"/>
                <a:gd name="connsiteX4" fmla="*/ 89441 w 757450"/>
                <a:gd name="connsiteY4" fmla="*/ 731980 h 731980"/>
                <a:gd name="connsiteX0" fmla="*/ 398349 w 756225"/>
                <a:gd name="connsiteY0" fmla="*/ 405753 h 763560"/>
                <a:gd name="connsiteX1" fmla="*/ 377553 w 756225"/>
                <a:gd name="connsiteY1" fmla="*/ 535619 h 763560"/>
                <a:gd name="connsiteX2" fmla="*/ 144582 w 756225"/>
                <a:gd name="connsiteY2" fmla="*/ 450526 h 763560"/>
                <a:gd name="connsiteX3" fmla="*/ 756160 w 756225"/>
                <a:gd name="connsiteY3" fmla="*/ 350093 h 763560"/>
                <a:gd name="connsiteX4" fmla="*/ 88247 w 756225"/>
                <a:gd name="connsiteY4" fmla="*/ 763560 h 763560"/>
                <a:gd name="connsiteX0" fmla="*/ 380160 w 801027"/>
                <a:gd name="connsiteY0" fmla="*/ 584246 h 942053"/>
                <a:gd name="connsiteX1" fmla="*/ 359364 w 801027"/>
                <a:gd name="connsiteY1" fmla="*/ 714112 h 942053"/>
                <a:gd name="connsiteX2" fmla="*/ 126393 w 801027"/>
                <a:gd name="connsiteY2" fmla="*/ 629019 h 942053"/>
                <a:gd name="connsiteX3" fmla="*/ 737971 w 801027"/>
                <a:gd name="connsiteY3" fmla="*/ 528586 h 942053"/>
                <a:gd name="connsiteX4" fmla="*/ 70058 w 801027"/>
                <a:gd name="connsiteY4" fmla="*/ 942053 h 942053"/>
                <a:gd name="connsiteX0" fmla="*/ 374676 w 839630"/>
                <a:gd name="connsiteY0" fmla="*/ 535235 h 893042"/>
                <a:gd name="connsiteX1" fmla="*/ 353880 w 839630"/>
                <a:gd name="connsiteY1" fmla="*/ 665101 h 893042"/>
                <a:gd name="connsiteX2" fmla="*/ 120909 w 839630"/>
                <a:gd name="connsiteY2" fmla="*/ 580008 h 893042"/>
                <a:gd name="connsiteX3" fmla="*/ 732487 w 839630"/>
                <a:gd name="connsiteY3" fmla="*/ 479575 h 893042"/>
                <a:gd name="connsiteX4" fmla="*/ 64574 w 839630"/>
                <a:gd name="connsiteY4" fmla="*/ 893042 h 893042"/>
                <a:gd name="connsiteX0" fmla="*/ 374676 w 839630"/>
                <a:gd name="connsiteY0" fmla="*/ 535235 h 893042"/>
                <a:gd name="connsiteX1" fmla="*/ 353880 w 839630"/>
                <a:gd name="connsiteY1" fmla="*/ 665101 h 893042"/>
                <a:gd name="connsiteX2" fmla="*/ 120909 w 839630"/>
                <a:gd name="connsiteY2" fmla="*/ 580008 h 893042"/>
                <a:gd name="connsiteX3" fmla="*/ 732487 w 839630"/>
                <a:gd name="connsiteY3" fmla="*/ 479575 h 893042"/>
                <a:gd name="connsiteX4" fmla="*/ 64574 w 839630"/>
                <a:gd name="connsiteY4" fmla="*/ 893042 h 893042"/>
                <a:gd name="connsiteX0" fmla="*/ 374676 w 839630"/>
                <a:gd name="connsiteY0" fmla="*/ 535235 h 893042"/>
                <a:gd name="connsiteX1" fmla="*/ 353880 w 839630"/>
                <a:gd name="connsiteY1" fmla="*/ 665101 h 893042"/>
                <a:gd name="connsiteX2" fmla="*/ 120909 w 839630"/>
                <a:gd name="connsiteY2" fmla="*/ 580008 h 893042"/>
                <a:gd name="connsiteX3" fmla="*/ 732487 w 839630"/>
                <a:gd name="connsiteY3" fmla="*/ 479575 h 893042"/>
                <a:gd name="connsiteX4" fmla="*/ 64574 w 839630"/>
                <a:gd name="connsiteY4" fmla="*/ 893042 h 893042"/>
                <a:gd name="connsiteX0" fmla="*/ 399000 w 756811"/>
                <a:gd name="connsiteY0" fmla="*/ 492941 h 850748"/>
                <a:gd name="connsiteX1" fmla="*/ 378204 w 756811"/>
                <a:gd name="connsiteY1" fmla="*/ 622807 h 850748"/>
                <a:gd name="connsiteX2" fmla="*/ 145233 w 756811"/>
                <a:gd name="connsiteY2" fmla="*/ 537714 h 850748"/>
                <a:gd name="connsiteX3" fmla="*/ 756811 w 756811"/>
                <a:gd name="connsiteY3" fmla="*/ 437281 h 850748"/>
                <a:gd name="connsiteX4" fmla="*/ 88898 w 756811"/>
                <a:gd name="connsiteY4" fmla="*/ 850748 h 850748"/>
                <a:gd name="connsiteX0" fmla="*/ 317755 w 675566"/>
                <a:gd name="connsiteY0" fmla="*/ 492941 h 850748"/>
                <a:gd name="connsiteX1" fmla="*/ 296959 w 675566"/>
                <a:gd name="connsiteY1" fmla="*/ 622807 h 850748"/>
                <a:gd name="connsiteX2" fmla="*/ 63988 w 675566"/>
                <a:gd name="connsiteY2" fmla="*/ 537714 h 850748"/>
                <a:gd name="connsiteX3" fmla="*/ 675566 w 675566"/>
                <a:gd name="connsiteY3" fmla="*/ 437281 h 850748"/>
                <a:gd name="connsiteX4" fmla="*/ 95117 w 675566"/>
                <a:gd name="connsiteY4" fmla="*/ 850748 h 850748"/>
                <a:gd name="connsiteX0" fmla="*/ 435039 w 792850"/>
                <a:gd name="connsiteY0" fmla="*/ 314851 h 672658"/>
                <a:gd name="connsiteX1" fmla="*/ 414243 w 792850"/>
                <a:gd name="connsiteY1" fmla="*/ 444717 h 672658"/>
                <a:gd name="connsiteX2" fmla="*/ 181272 w 792850"/>
                <a:gd name="connsiteY2" fmla="*/ 359624 h 672658"/>
                <a:gd name="connsiteX3" fmla="*/ 792850 w 792850"/>
                <a:gd name="connsiteY3" fmla="*/ 259191 h 672658"/>
                <a:gd name="connsiteX4" fmla="*/ 212401 w 792850"/>
                <a:gd name="connsiteY4" fmla="*/ 672658 h 672658"/>
                <a:gd name="connsiteX0" fmla="*/ 423455 w 787530"/>
                <a:gd name="connsiteY0" fmla="*/ 377374 h 735181"/>
                <a:gd name="connsiteX1" fmla="*/ 402659 w 787530"/>
                <a:gd name="connsiteY1" fmla="*/ 507240 h 735181"/>
                <a:gd name="connsiteX2" fmla="*/ 169688 w 787530"/>
                <a:gd name="connsiteY2" fmla="*/ 422147 h 735181"/>
                <a:gd name="connsiteX3" fmla="*/ 781266 w 787530"/>
                <a:gd name="connsiteY3" fmla="*/ 321714 h 735181"/>
                <a:gd name="connsiteX4" fmla="*/ 200817 w 787530"/>
                <a:gd name="connsiteY4" fmla="*/ 735181 h 735181"/>
                <a:gd name="connsiteX0" fmla="*/ 423455 w 787530"/>
                <a:gd name="connsiteY0" fmla="*/ 377374 h 761582"/>
                <a:gd name="connsiteX1" fmla="*/ 402659 w 787530"/>
                <a:gd name="connsiteY1" fmla="*/ 507240 h 761582"/>
                <a:gd name="connsiteX2" fmla="*/ 169688 w 787530"/>
                <a:gd name="connsiteY2" fmla="*/ 422147 h 761582"/>
                <a:gd name="connsiteX3" fmla="*/ 781266 w 787530"/>
                <a:gd name="connsiteY3" fmla="*/ 321714 h 761582"/>
                <a:gd name="connsiteX4" fmla="*/ 200817 w 787530"/>
                <a:gd name="connsiteY4" fmla="*/ 735181 h 761582"/>
                <a:gd name="connsiteX0" fmla="*/ 463212 w 787530"/>
                <a:gd name="connsiteY0" fmla="*/ 417130 h 761582"/>
                <a:gd name="connsiteX1" fmla="*/ 402659 w 787530"/>
                <a:gd name="connsiteY1" fmla="*/ 507240 h 761582"/>
                <a:gd name="connsiteX2" fmla="*/ 169688 w 787530"/>
                <a:gd name="connsiteY2" fmla="*/ 422147 h 761582"/>
                <a:gd name="connsiteX3" fmla="*/ 781266 w 787530"/>
                <a:gd name="connsiteY3" fmla="*/ 321714 h 761582"/>
                <a:gd name="connsiteX4" fmla="*/ 200817 w 787530"/>
                <a:gd name="connsiteY4" fmla="*/ 735181 h 761582"/>
                <a:gd name="connsiteX0" fmla="*/ 463212 w 787530"/>
                <a:gd name="connsiteY0" fmla="*/ 417130 h 761582"/>
                <a:gd name="connsiteX1" fmla="*/ 402659 w 787530"/>
                <a:gd name="connsiteY1" fmla="*/ 507240 h 761582"/>
                <a:gd name="connsiteX2" fmla="*/ 169688 w 787530"/>
                <a:gd name="connsiteY2" fmla="*/ 422147 h 761582"/>
                <a:gd name="connsiteX3" fmla="*/ 781266 w 787530"/>
                <a:gd name="connsiteY3" fmla="*/ 321714 h 761582"/>
                <a:gd name="connsiteX4" fmla="*/ 200817 w 787530"/>
                <a:gd name="connsiteY4" fmla="*/ 735181 h 761582"/>
                <a:gd name="connsiteX0" fmla="*/ 478105 w 802352"/>
                <a:gd name="connsiteY0" fmla="*/ 408794 h 753246"/>
                <a:gd name="connsiteX1" fmla="*/ 417552 w 802352"/>
                <a:gd name="connsiteY1" fmla="*/ 498904 h 753246"/>
                <a:gd name="connsiteX2" fmla="*/ 184581 w 802352"/>
                <a:gd name="connsiteY2" fmla="*/ 413811 h 753246"/>
                <a:gd name="connsiteX3" fmla="*/ 796159 w 802352"/>
                <a:gd name="connsiteY3" fmla="*/ 313378 h 753246"/>
                <a:gd name="connsiteX4" fmla="*/ 199041 w 802352"/>
                <a:gd name="connsiteY4" fmla="*/ 748276 h 753246"/>
                <a:gd name="connsiteX0" fmla="*/ 467464 w 791761"/>
                <a:gd name="connsiteY0" fmla="*/ 414323 h 758775"/>
                <a:gd name="connsiteX1" fmla="*/ 406911 w 791761"/>
                <a:gd name="connsiteY1" fmla="*/ 504433 h 758775"/>
                <a:gd name="connsiteX2" fmla="*/ 173940 w 791761"/>
                <a:gd name="connsiteY2" fmla="*/ 419340 h 758775"/>
                <a:gd name="connsiteX3" fmla="*/ 785518 w 791761"/>
                <a:gd name="connsiteY3" fmla="*/ 318907 h 758775"/>
                <a:gd name="connsiteX4" fmla="*/ 200306 w 791761"/>
                <a:gd name="connsiteY4" fmla="*/ 739517 h 758775"/>
                <a:gd name="connsiteX0" fmla="*/ 452806 w 777268"/>
                <a:gd name="connsiteY0" fmla="*/ 395358 h 739810"/>
                <a:gd name="connsiteX1" fmla="*/ 392253 w 777268"/>
                <a:gd name="connsiteY1" fmla="*/ 485468 h 739810"/>
                <a:gd name="connsiteX2" fmla="*/ 159282 w 777268"/>
                <a:gd name="connsiteY2" fmla="*/ 400375 h 739810"/>
                <a:gd name="connsiteX3" fmla="*/ 770860 w 777268"/>
                <a:gd name="connsiteY3" fmla="*/ 299942 h 739810"/>
                <a:gd name="connsiteX4" fmla="*/ 185648 w 777268"/>
                <a:gd name="connsiteY4" fmla="*/ 720552 h 739810"/>
                <a:gd name="connsiteX0" fmla="*/ 473375 w 791429"/>
                <a:gd name="connsiteY0" fmla="*/ 406568 h 751020"/>
                <a:gd name="connsiteX1" fmla="*/ 412822 w 791429"/>
                <a:gd name="connsiteY1" fmla="*/ 496678 h 751020"/>
                <a:gd name="connsiteX2" fmla="*/ 179851 w 791429"/>
                <a:gd name="connsiteY2" fmla="*/ 411585 h 751020"/>
                <a:gd name="connsiteX3" fmla="*/ 791429 w 791429"/>
                <a:gd name="connsiteY3" fmla="*/ 311152 h 751020"/>
                <a:gd name="connsiteX4" fmla="*/ 206217 w 791429"/>
                <a:gd name="connsiteY4" fmla="*/ 731762 h 751020"/>
                <a:gd name="connsiteX0" fmla="*/ 475783 w 774787"/>
                <a:gd name="connsiteY0" fmla="*/ 402046 h 750994"/>
                <a:gd name="connsiteX1" fmla="*/ 415230 w 774787"/>
                <a:gd name="connsiteY1" fmla="*/ 492156 h 750994"/>
                <a:gd name="connsiteX2" fmla="*/ 182259 w 774787"/>
                <a:gd name="connsiteY2" fmla="*/ 407063 h 750994"/>
                <a:gd name="connsiteX3" fmla="*/ 774787 w 774787"/>
                <a:gd name="connsiteY3" fmla="*/ 313774 h 750994"/>
                <a:gd name="connsiteX4" fmla="*/ 208625 w 774787"/>
                <a:gd name="connsiteY4" fmla="*/ 727240 h 750994"/>
                <a:gd name="connsiteX0" fmla="*/ 466188 w 765192"/>
                <a:gd name="connsiteY0" fmla="*/ 387821 h 736769"/>
                <a:gd name="connsiteX1" fmla="*/ 405635 w 765192"/>
                <a:gd name="connsiteY1" fmla="*/ 477931 h 736769"/>
                <a:gd name="connsiteX2" fmla="*/ 172664 w 765192"/>
                <a:gd name="connsiteY2" fmla="*/ 392838 h 736769"/>
                <a:gd name="connsiteX3" fmla="*/ 765192 w 765192"/>
                <a:gd name="connsiteY3" fmla="*/ 299549 h 736769"/>
                <a:gd name="connsiteX4" fmla="*/ 199030 w 765192"/>
                <a:gd name="connsiteY4" fmla="*/ 713015 h 736769"/>
                <a:gd name="connsiteX0" fmla="*/ 467215 w 766219"/>
                <a:gd name="connsiteY0" fmla="*/ 391879 h 740827"/>
                <a:gd name="connsiteX1" fmla="*/ 406662 w 766219"/>
                <a:gd name="connsiteY1" fmla="*/ 481989 h 740827"/>
                <a:gd name="connsiteX2" fmla="*/ 173691 w 766219"/>
                <a:gd name="connsiteY2" fmla="*/ 396896 h 740827"/>
                <a:gd name="connsiteX3" fmla="*/ 766219 w 766219"/>
                <a:gd name="connsiteY3" fmla="*/ 303607 h 740827"/>
                <a:gd name="connsiteX4" fmla="*/ 200057 w 766219"/>
                <a:gd name="connsiteY4" fmla="*/ 717073 h 740827"/>
                <a:gd name="connsiteX0" fmla="*/ 442832 w 741836"/>
                <a:gd name="connsiteY0" fmla="*/ 393318 h 742266"/>
                <a:gd name="connsiteX1" fmla="*/ 382279 w 741836"/>
                <a:gd name="connsiteY1" fmla="*/ 483428 h 742266"/>
                <a:gd name="connsiteX2" fmla="*/ 149308 w 741836"/>
                <a:gd name="connsiteY2" fmla="*/ 398335 h 742266"/>
                <a:gd name="connsiteX3" fmla="*/ 741836 w 741836"/>
                <a:gd name="connsiteY3" fmla="*/ 305046 h 742266"/>
                <a:gd name="connsiteX4" fmla="*/ 175674 w 741836"/>
                <a:gd name="connsiteY4" fmla="*/ 718512 h 742266"/>
                <a:gd name="connsiteX0" fmla="*/ 459670 w 758674"/>
                <a:gd name="connsiteY0" fmla="*/ 381957 h 730905"/>
                <a:gd name="connsiteX1" fmla="*/ 399117 w 758674"/>
                <a:gd name="connsiteY1" fmla="*/ 472067 h 730905"/>
                <a:gd name="connsiteX2" fmla="*/ 166146 w 758674"/>
                <a:gd name="connsiteY2" fmla="*/ 386974 h 730905"/>
                <a:gd name="connsiteX3" fmla="*/ 758674 w 758674"/>
                <a:gd name="connsiteY3" fmla="*/ 293685 h 730905"/>
                <a:gd name="connsiteX4" fmla="*/ 192512 w 758674"/>
                <a:gd name="connsiteY4" fmla="*/ 707151 h 730905"/>
                <a:gd name="connsiteX0" fmla="*/ 458662 w 757666"/>
                <a:gd name="connsiteY0" fmla="*/ 412754 h 761702"/>
                <a:gd name="connsiteX1" fmla="*/ 398109 w 757666"/>
                <a:gd name="connsiteY1" fmla="*/ 502864 h 761702"/>
                <a:gd name="connsiteX2" fmla="*/ 165138 w 757666"/>
                <a:gd name="connsiteY2" fmla="*/ 417771 h 761702"/>
                <a:gd name="connsiteX3" fmla="*/ 757666 w 757666"/>
                <a:gd name="connsiteY3" fmla="*/ 324482 h 761702"/>
                <a:gd name="connsiteX4" fmla="*/ 191504 w 757666"/>
                <a:gd name="connsiteY4" fmla="*/ 737948 h 761702"/>
                <a:gd name="connsiteX0" fmla="*/ 458912 w 757916"/>
                <a:gd name="connsiteY0" fmla="*/ 407610 h 756558"/>
                <a:gd name="connsiteX1" fmla="*/ 398359 w 757916"/>
                <a:gd name="connsiteY1" fmla="*/ 497720 h 756558"/>
                <a:gd name="connsiteX2" fmla="*/ 165388 w 757916"/>
                <a:gd name="connsiteY2" fmla="*/ 412627 h 756558"/>
                <a:gd name="connsiteX3" fmla="*/ 757916 w 757916"/>
                <a:gd name="connsiteY3" fmla="*/ 319338 h 756558"/>
                <a:gd name="connsiteX4" fmla="*/ 191754 w 757916"/>
                <a:gd name="connsiteY4" fmla="*/ 732804 h 756558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165388 w 757916"/>
                <a:gd name="connsiteY2" fmla="*/ 412627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165388 w 757916"/>
                <a:gd name="connsiteY2" fmla="*/ 412627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220156 w 757916"/>
                <a:gd name="connsiteY2" fmla="*/ 286421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220156 w 757916"/>
                <a:gd name="connsiteY2" fmla="*/ 286421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220156 w 757916"/>
                <a:gd name="connsiteY2" fmla="*/ 286421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220156 w 757916"/>
                <a:gd name="connsiteY2" fmla="*/ 286421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220156 w 757916"/>
                <a:gd name="connsiteY2" fmla="*/ 286421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220156 w 757916"/>
                <a:gd name="connsiteY2" fmla="*/ 286421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58912 w 757916"/>
                <a:gd name="connsiteY0" fmla="*/ 407610 h 732804"/>
                <a:gd name="connsiteX1" fmla="*/ 398359 w 757916"/>
                <a:gd name="connsiteY1" fmla="*/ 497720 h 732804"/>
                <a:gd name="connsiteX2" fmla="*/ 213012 w 757916"/>
                <a:gd name="connsiteY2" fmla="*/ 276896 h 732804"/>
                <a:gd name="connsiteX3" fmla="*/ 757916 w 757916"/>
                <a:gd name="connsiteY3" fmla="*/ 319338 h 732804"/>
                <a:gd name="connsiteX4" fmla="*/ 191754 w 757916"/>
                <a:gd name="connsiteY4" fmla="*/ 732804 h 732804"/>
                <a:gd name="connsiteX0" fmla="*/ 467388 w 766392"/>
                <a:gd name="connsiteY0" fmla="*/ 401487 h 726681"/>
                <a:gd name="connsiteX1" fmla="*/ 406835 w 766392"/>
                <a:gd name="connsiteY1" fmla="*/ 491597 h 726681"/>
                <a:gd name="connsiteX2" fmla="*/ 221488 w 766392"/>
                <a:gd name="connsiteY2" fmla="*/ 270773 h 726681"/>
                <a:gd name="connsiteX3" fmla="*/ 766392 w 766392"/>
                <a:gd name="connsiteY3" fmla="*/ 313215 h 726681"/>
                <a:gd name="connsiteX4" fmla="*/ 200230 w 766392"/>
                <a:gd name="connsiteY4" fmla="*/ 726681 h 726681"/>
                <a:gd name="connsiteX0" fmla="*/ 462120 w 762347"/>
                <a:gd name="connsiteY0" fmla="*/ 400454 h 725648"/>
                <a:gd name="connsiteX1" fmla="*/ 401567 w 762347"/>
                <a:gd name="connsiteY1" fmla="*/ 490564 h 725648"/>
                <a:gd name="connsiteX2" fmla="*/ 216220 w 762347"/>
                <a:gd name="connsiteY2" fmla="*/ 269740 h 725648"/>
                <a:gd name="connsiteX3" fmla="*/ 761124 w 762347"/>
                <a:gd name="connsiteY3" fmla="*/ 312182 h 725648"/>
                <a:gd name="connsiteX4" fmla="*/ 194962 w 762347"/>
                <a:gd name="connsiteY4" fmla="*/ 725648 h 725648"/>
                <a:gd name="connsiteX0" fmla="*/ 461630 w 762114"/>
                <a:gd name="connsiteY0" fmla="*/ 412856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61630 w 762114"/>
                <a:gd name="connsiteY0" fmla="*/ 412856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61630 w 762114"/>
                <a:gd name="connsiteY0" fmla="*/ 412856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61630 w 762114"/>
                <a:gd name="connsiteY0" fmla="*/ 412856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42580 w 762114"/>
                <a:gd name="connsiteY0" fmla="*/ 381900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42580 w 762114"/>
                <a:gd name="connsiteY0" fmla="*/ 381900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42580 w 762114"/>
                <a:gd name="connsiteY0" fmla="*/ 381900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42580 w 762114"/>
                <a:gd name="connsiteY0" fmla="*/ 381900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42580 w 762114"/>
                <a:gd name="connsiteY0" fmla="*/ 381900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42580 w 762114"/>
                <a:gd name="connsiteY0" fmla="*/ 381900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  <a:gd name="connsiteX0" fmla="*/ 442580 w 762114"/>
                <a:gd name="connsiteY0" fmla="*/ 381900 h 738050"/>
                <a:gd name="connsiteX1" fmla="*/ 401077 w 762114"/>
                <a:gd name="connsiteY1" fmla="*/ 502966 h 738050"/>
                <a:gd name="connsiteX2" fmla="*/ 215730 w 762114"/>
                <a:gd name="connsiteY2" fmla="*/ 282142 h 738050"/>
                <a:gd name="connsiteX3" fmla="*/ 760634 w 762114"/>
                <a:gd name="connsiteY3" fmla="*/ 324584 h 738050"/>
                <a:gd name="connsiteX4" fmla="*/ 194472 w 762114"/>
                <a:gd name="connsiteY4" fmla="*/ 738050 h 73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114" h="738050">
                  <a:moveTo>
                    <a:pt x="442580" y="381900"/>
                  </a:moveTo>
                  <a:cubicBezTo>
                    <a:pt x="525170" y="158545"/>
                    <a:pt x="141583" y="382454"/>
                    <a:pt x="401077" y="502966"/>
                  </a:cubicBezTo>
                  <a:cubicBezTo>
                    <a:pt x="847579" y="391284"/>
                    <a:pt x="355926" y="-74192"/>
                    <a:pt x="215730" y="282142"/>
                  </a:cubicBezTo>
                  <a:cubicBezTo>
                    <a:pt x="130841" y="547966"/>
                    <a:pt x="587618" y="839893"/>
                    <a:pt x="760634" y="324584"/>
                  </a:cubicBezTo>
                  <a:cubicBezTo>
                    <a:pt x="811656" y="-231327"/>
                    <a:pt x="-477478" y="-60100"/>
                    <a:pt x="194472" y="738050"/>
                  </a:cubicBezTo>
                </a:path>
              </a:pathLst>
            </a:custGeom>
            <a:noFill/>
            <a:ln w="63500" cap="rnd">
              <a:solidFill>
                <a:srgbClr val="E996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3225758" y="780198"/>
              <a:ext cx="150381" cy="665972"/>
            </a:xfrm>
            <a:custGeom>
              <a:avLst/>
              <a:gdLst>
                <a:gd name="connsiteX0" fmla="*/ 0 w 83344"/>
                <a:gd name="connsiteY0" fmla="*/ 14438 h 14438"/>
                <a:gd name="connsiteX1" fmla="*/ 28575 w 83344"/>
                <a:gd name="connsiteY1" fmla="*/ 12057 h 14438"/>
                <a:gd name="connsiteX2" fmla="*/ 42863 w 83344"/>
                <a:gd name="connsiteY2" fmla="*/ 7294 h 14438"/>
                <a:gd name="connsiteX3" fmla="*/ 59531 w 83344"/>
                <a:gd name="connsiteY3" fmla="*/ 4913 h 14438"/>
                <a:gd name="connsiteX4" fmla="*/ 83344 w 83344"/>
                <a:gd name="connsiteY4" fmla="*/ 151 h 14438"/>
                <a:gd name="connsiteX0" fmla="*/ 203051 w 263181"/>
                <a:gd name="connsiteY0" fmla="*/ 9578 h 547741"/>
                <a:gd name="connsiteX1" fmla="*/ 231626 w 263181"/>
                <a:gd name="connsiteY1" fmla="*/ 7197 h 547741"/>
                <a:gd name="connsiteX2" fmla="*/ 245914 w 263181"/>
                <a:gd name="connsiteY2" fmla="*/ 2434 h 547741"/>
                <a:gd name="connsiteX3" fmla="*/ 262582 w 263181"/>
                <a:gd name="connsiteY3" fmla="*/ 53 h 547741"/>
                <a:gd name="connsiteX4" fmla="*/ 645 w 263181"/>
                <a:gd name="connsiteY4" fmla="*/ 547741 h 547741"/>
                <a:gd name="connsiteX0" fmla="*/ 202406 w 262576"/>
                <a:gd name="connsiteY0" fmla="*/ 9592 h 547755"/>
                <a:gd name="connsiteX1" fmla="*/ 230981 w 262576"/>
                <a:gd name="connsiteY1" fmla="*/ 7211 h 547755"/>
                <a:gd name="connsiteX2" fmla="*/ 245269 w 262576"/>
                <a:gd name="connsiteY2" fmla="*/ 2448 h 547755"/>
                <a:gd name="connsiteX3" fmla="*/ 261937 w 262576"/>
                <a:gd name="connsiteY3" fmla="*/ 67 h 547755"/>
                <a:gd name="connsiteX4" fmla="*/ 0 w 262576"/>
                <a:gd name="connsiteY4" fmla="*/ 547755 h 547755"/>
                <a:gd name="connsiteX0" fmla="*/ 202406 w 245269"/>
                <a:gd name="connsiteY0" fmla="*/ 7144 h 545307"/>
                <a:gd name="connsiteX1" fmla="*/ 230981 w 245269"/>
                <a:gd name="connsiteY1" fmla="*/ 4763 h 545307"/>
                <a:gd name="connsiteX2" fmla="*/ 245269 w 245269"/>
                <a:gd name="connsiteY2" fmla="*/ 0 h 545307"/>
                <a:gd name="connsiteX3" fmla="*/ 0 w 245269"/>
                <a:gd name="connsiteY3" fmla="*/ 545307 h 545307"/>
                <a:gd name="connsiteX0" fmla="*/ 202406 w 242114"/>
                <a:gd name="connsiteY0" fmla="*/ 41809 h 579972"/>
                <a:gd name="connsiteX1" fmla="*/ 230981 w 242114"/>
                <a:gd name="connsiteY1" fmla="*/ 39428 h 579972"/>
                <a:gd name="connsiteX2" fmla="*/ 0 w 242114"/>
                <a:gd name="connsiteY2" fmla="*/ 579972 h 579972"/>
                <a:gd name="connsiteX0" fmla="*/ 202406 w 202406"/>
                <a:gd name="connsiteY0" fmla="*/ 0 h 538163"/>
                <a:gd name="connsiteX1" fmla="*/ 0 w 202406"/>
                <a:gd name="connsiteY1" fmla="*/ 538163 h 538163"/>
                <a:gd name="connsiteX0" fmla="*/ 83344 w 83344"/>
                <a:gd name="connsiteY0" fmla="*/ 0 h 390526"/>
                <a:gd name="connsiteX1" fmla="*/ 0 w 83344"/>
                <a:gd name="connsiteY1" fmla="*/ 390526 h 390526"/>
                <a:gd name="connsiteX0" fmla="*/ 88107 w 88107"/>
                <a:gd name="connsiteY0" fmla="*/ 0 h 397670"/>
                <a:gd name="connsiteX1" fmla="*/ 0 w 88107"/>
                <a:gd name="connsiteY1" fmla="*/ 397670 h 397670"/>
                <a:gd name="connsiteX0" fmla="*/ 83344 w 83344"/>
                <a:gd name="connsiteY0" fmla="*/ 0 h 410925"/>
                <a:gd name="connsiteX1" fmla="*/ 0 w 83344"/>
                <a:gd name="connsiteY1" fmla="*/ 410925 h 410925"/>
                <a:gd name="connsiteX0" fmla="*/ 83344 w 83344"/>
                <a:gd name="connsiteY0" fmla="*/ 0 h 410925"/>
                <a:gd name="connsiteX1" fmla="*/ 0 w 83344"/>
                <a:gd name="connsiteY1" fmla="*/ 410925 h 410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344" h="410925">
                  <a:moveTo>
                    <a:pt x="83344" y="0"/>
                  </a:moveTo>
                  <a:cubicBezTo>
                    <a:pt x="38894" y="142277"/>
                    <a:pt x="27781" y="273950"/>
                    <a:pt x="0" y="410925"/>
                  </a:cubicBezTo>
                </a:path>
              </a:pathLst>
            </a:custGeom>
            <a:noFill/>
            <a:ln w="63500" cap="rnd">
              <a:solidFill>
                <a:srgbClr val="E996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601318" y="1308679"/>
              <a:ext cx="769092" cy="476923"/>
            </a:xfrm>
            <a:custGeom>
              <a:avLst/>
              <a:gdLst>
                <a:gd name="connsiteX0" fmla="*/ 0 w 83344"/>
                <a:gd name="connsiteY0" fmla="*/ 14438 h 14438"/>
                <a:gd name="connsiteX1" fmla="*/ 28575 w 83344"/>
                <a:gd name="connsiteY1" fmla="*/ 12057 h 14438"/>
                <a:gd name="connsiteX2" fmla="*/ 42863 w 83344"/>
                <a:gd name="connsiteY2" fmla="*/ 7294 h 14438"/>
                <a:gd name="connsiteX3" fmla="*/ 59531 w 83344"/>
                <a:gd name="connsiteY3" fmla="*/ 4913 h 14438"/>
                <a:gd name="connsiteX4" fmla="*/ 83344 w 83344"/>
                <a:gd name="connsiteY4" fmla="*/ 151 h 14438"/>
                <a:gd name="connsiteX0" fmla="*/ 203051 w 263181"/>
                <a:gd name="connsiteY0" fmla="*/ 9578 h 547741"/>
                <a:gd name="connsiteX1" fmla="*/ 231626 w 263181"/>
                <a:gd name="connsiteY1" fmla="*/ 7197 h 547741"/>
                <a:gd name="connsiteX2" fmla="*/ 245914 w 263181"/>
                <a:gd name="connsiteY2" fmla="*/ 2434 h 547741"/>
                <a:gd name="connsiteX3" fmla="*/ 262582 w 263181"/>
                <a:gd name="connsiteY3" fmla="*/ 53 h 547741"/>
                <a:gd name="connsiteX4" fmla="*/ 645 w 263181"/>
                <a:gd name="connsiteY4" fmla="*/ 547741 h 547741"/>
                <a:gd name="connsiteX0" fmla="*/ 202406 w 262576"/>
                <a:gd name="connsiteY0" fmla="*/ 9592 h 547755"/>
                <a:gd name="connsiteX1" fmla="*/ 230981 w 262576"/>
                <a:gd name="connsiteY1" fmla="*/ 7211 h 547755"/>
                <a:gd name="connsiteX2" fmla="*/ 245269 w 262576"/>
                <a:gd name="connsiteY2" fmla="*/ 2448 h 547755"/>
                <a:gd name="connsiteX3" fmla="*/ 261937 w 262576"/>
                <a:gd name="connsiteY3" fmla="*/ 67 h 547755"/>
                <a:gd name="connsiteX4" fmla="*/ 0 w 262576"/>
                <a:gd name="connsiteY4" fmla="*/ 547755 h 547755"/>
                <a:gd name="connsiteX0" fmla="*/ 202406 w 245269"/>
                <a:gd name="connsiteY0" fmla="*/ 7144 h 545307"/>
                <a:gd name="connsiteX1" fmla="*/ 230981 w 245269"/>
                <a:gd name="connsiteY1" fmla="*/ 4763 h 545307"/>
                <a:gd name="connsiteX2" fmla="*/ 245269 w 245269"/>
                <a:gd name="connsiteY2" fmla="*/ 0 h 545307"/>
                <a:gd name="connsiteX3" fmla="*/ 0 w 245269"/>
                <a:gd name="connsiteY3" fmla="*/ 545307 h 545307"/>
                <a:gd name="connsiteX0" fmla="*/ 202406 w 242114"/>
                <a:gd name="connsiteY0" fmla="*/ 41809 h 579972"/>
                <a:gd name="connsiteX1" fmla="*/ 230981 w 242114"/>
                <a:gd name="connsiteY1" fmla="*/ 39428 h 579972"/>
                <a:gd name="connsiteX2" fmla="*/ 0 w 242114"/>
                <a:gd name="connsiteY2" fmla="*/ 579972 h 579972"/>
                <a:gd name="connsiteX0" fmla="*/ 202406 w 202406"/>
                <a:gd name="connsiteY0" fmla="*/ 0 h 538163"/>
                <a:gd name="connsiteX1" fmla="*/ 0 w 202406"/>
                <a:gd name="connsiteY1" fmla="*/ 538163 h 538163"/>
                <a:gd name="connsiteX0" fmla="*/ 83344 w 83344"/>
                <a:gd name="connsiteY0" fmla="*/ 0 h 390526"/>
                <a:gd name="connsiteX1" fmla="*/ 0 w 83344"/>
                <a:gd name="connsiteY1" fmla="*/ 390526 h 390526"/>
                <a:gd name="connsiteX0" fmla="*/ 88107 w 88107"/>
                <a:gd name="connsiteY0" fmla="*/ 0 h 397670"/>
                <a:gd name="connsiteX1" fmla="*/ 0 w 88107"/>
                <a:gd name="connsiteY1" fmla="*/ 397670 h 397670"/>
                <a:gd name="connsiteX0" fmla="*/ 47625 w 47625"/>
                <a:gd name="connsiteY0" fmla="*/ 0 h 419101"/>
                <a:gd name="connsiteX1" fmla="*/ 0 w 47625"/>
                <a:gd name="connsiteY1" fmla="*/ 419101 h 419101"/>
                <a:gd name="connsiteX0" fmla="*/ 426244 w 426244"/>
                <a:gd name="connsiteY0" fmla="*/ 0 h 264319"/>
                <a:gd name="connsiteX1" fmla="*/ 0 w 426244"/>
                <a:gd name="connsiteY1" fmla="*/ 264319 h 2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6244" h="264319">
                  <a:moveTo>
                    <a:pt x="426244" y="0"/>
                  </a:moveTo>
                  <a:lnTo>
                    <a:pt x="0" y="264319"/>
                  </a:lnTo>
                </a:path>
              </a:pathLst>
            </a:custGeom>
            <a:noFill/>
            <a:ln w="63500" cap="rnd">
              <a:solidFill>
                <a:srgbClr val="E996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371205" y="595150"/>
              <a:ext cx="223423" cy="670268"/>
            </a:xfrm>
            <a:custGeom>
              <a:avLst/>
              <a:gdLst>
                <a:gd name="connsiteX0" fmla="*/ 0 w 83344"/>
                <a:gd name="connsiteY0" fmla="*/ 14438 h 14438"/>
                <a:gd name="connsiteX1" fmla="*/ 28575 w 83344"/>
                <a:gd name="connsiteY1" fmla="*/ 12057 h 14438"/>
                <a:gd name="connsiteX2" fmla="*/ 42863 w 83344"/>
                <a:gd name="connsiteY2" fmla="*/ 7294 h 14438"/>
                <a:gd name="connsiteX3" fmla="*/ 59531 w 83344"/>
                <a:gd name="connsiteY3" fmla="*/ 4913 h 14438"/>
                <a:gd name="connsiteX4" fmla="*/ 83344 w 83344"/>
                <a:gd name="connsiteY4" fmla="*/ 151 h 14438"/>
                <a:gd name="connsiteX0" fmla="*/ 203051 w 263181"/>
                <a:gd name="connsiteY0" fmla="*/ 9578 h 547741"/>
                <a:gd name="connsiteX1" fmla="*/ 231626 w 263181"/>
                <a:gd name="connsiteY1" fmla="*/ 7197 h 547741"/>
                <a:gd name="connsiteX2" fmla="*/ 245914 w 263181"/>
                <a:gd name="connsiteY2" fmla="*/ 2434 h 547741"/>
                <a:gd name="connsiteX3" fmla="*/ 262582 w 263181"/>
                <a:gd name="connsiteY3" fmla="*/ 53 h 547741"/>
                <a:gd name="connsiteX4" fmla="*/ 645 w 263181"/>
                <a:gd name="connsiteY4" fmla="*/ 547741 h 547741"/>
                <a:gd name="connsiteX0" fmla="*/ 202406 w 262576"/>
                <a:gd name="connsiteY0" fmla="*/ 9592 h 547755"/>
                <a:gd name="connsiteX1" fmla="*/ 230981 w 262576"/>
                <a:gd name="connsiteY1" fmla="*/ 7211 h 547755"/>
                <a:gd name="connsiteX2" fmla="*/ 245269 w 262576"/>
                <a:gd name="connsiteY2" fmla="*/ 2448 h 547755"/>
                <a:gd name="connsiteX3" fmla="*/ 261937 w 262576"/>
                <a:gd name="connsiteY3" fmla="*/ 67 h 547755"/>
                <a:gd name="connsiteX4" fmla="*/ 0 w 262576"/>
                <a:gd name="connsiteY4" fmla="*/ 547755 h 547755"/>
                <a:gd name="connsiteX0" fmla="*/ 202406 w 245269"/>
                <a:gd name="connsiteY0" fmla="*/ 7144 h 545307"/>
                <a:gd name="connsiteX1" fmla="*/ 230981 w 245269"/>
                <a:gd name="connsiteY1" fmla="*/ 4763 h 545307"/>
                <a:gd name="connsiteX2" fmla="*/ 245269 w 245269"/>
                <a:gd name="connsiteY2" fmla="*/ 0 h 545307"/>
                <a:gd name="connsiteX3" fmla="*/ 0 w 245269"/>
                <a:gd name="connsiteY3" fmla="*/ 545307 h 545307"/>
                <a:gd name="connsiteX0" fmla="*/ 202406 w 242114"/>
                <a:gd name="connsiteY0" fmla="*/ 41809 h 579972"/>
                <a:gd name="connsiteX1" fmla="*/ 230981 w 242114"/>
                <a:gd name="connsiteY1" fmla="*/ 39428 h 579972"/>
                <a:gd name="connsiteX2" fmla="*/ 0 w 242114"/>
                <a:gd name="connsiteY2" fmla="*/ 579972 h 579972"/>
                <a:gd name="connsiteX0" fmla="*/ 202406 w 202406"/>
                <a:gd name="connsiteY0" fmla="*/ 0 h 538163"/>
                <a:gd name="connsiteX1" fmla="*/ 0 w 202406"/>
                <a:gd name="connsiteY1" fmla="*/ 538163 h 538163"/>
                <a:gd name="connsiteX0" fmla="*/ 83344 w 83344"/>
                <a:gd name="connsiteY0" fmla="*/ 0 h 390526"/>
                <a:gd name="connsiteX1" fmla="*/ 0 w 83344"/>
                <a:gd name="connsiteY1" fmla="*/ 390526 h 390526"/>
                <a:gd name="connsiteX0" fmla="*/ 88107 w 88107"/>
                <a:gd name="connsiteY0" fmla="*/ 0 h 397670"/>
                <a:gd name="connsiteX1" fmla="*/ 0 w 88107"/>
                <a:gd name="connsiteY1" fmla="*/ 397670 h 397670"/>
                <a:gd name="connsiteX0" fmla="*/ 0 w 109537"/>
                <a:gd name="connsiteY0" fmla="*/ 0 h 418879"/>
                <a:gd name="connsiteX1" fmla="*/ 109537 w 109537"/>
                <a:gd name="connsiteY1" fmla="*/ 418879 h 418879"/>
                <a:gd name="connsiteX0" fmla="*/ 0 w 123825"/>
                <a:gd name="connsiteY0" fmla="*/ 0 h 413576"/>
                <a:gd name="connsiteX1" fmla="*/ 123825 w 123825"/>
                <a:gd name="connsiteY1" fmla="*/ 413576 h 413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3825" h="413576">
                  <a:moveTo>
                    <a:pt x="0" y="0"/>
                  </a:moveTo>
                  <a:lnTo>
                    <a:pt x="123825" y="413576"/>
                  </a:lnTo>
                </a:path>
              </a:pathLst>
            </a:custGeom>
            <a:noFill/>
            <a:ln w="63500" cap="rnd">
              <a:solidFill>
                <a:srgbClr val="E996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160401" y="2663218"/>
              <a:ext cx="739015" cy="335136"/>
            </a:xfrm>
            <a:custGeom>
              <a:avLst/>
              <a:gdLst>
                <a:gd name="connsiteX0" fmla="*/ 0 w 83344"/>
                <a:gd name="connsiteY0" fmla="*/ 14438 h 14438"/>
                <a:gd name="connsiteX1" fmla="*/ 28575 w 83344"/>
                <a:gd name="connsiteY1" fmla="*/ 12057 h 14438"/>
                <a:gd name="connsiteX2" fmla="*/ 42863 w 83344"/>
                <a:gd name="connsiteY2" fmla="*/ 7294 h 14438"/>
                <a:gd name="connsiteX3" fmla="*/ 59531 w 83344"/>
                <a:gd name="connsiteY3" fmla="*/ 4913 h 14438"/>
                <a:gd name="connsiteX4" fmla="*/ 83344 w 83344"/>
                <a:gd name="connsiteY4" fmla="*/ 151 h 14438"/>
                <a:gd name="connsiteX0" fmla="*/ 203051 w 263181"/>
                <a:gd name="connsiteY0" fmla="*/ 9578 h 547741"/>
                <a:gd name="connsiteX1" fmla="*/ 231626 w 263181"/>
                <a:gd name="connsiteY1" fmla="*/ 7197 h 547741"/>
                <a:gd name="connsiteX2" fmla="*/ 245914 w 263181"/>
                <a:gd name="connsiteY2" fmla="*/ 2434 h 547741"/>
                <a:gd name="connsiteX3" fmla="*/ 262582 w 263181"/>
                <a:gd name="connsiteY3" fmla="*/ 53 h 547741"/>
                <a:gd name="connsiteX4" fmla="*/ 645 w 263181"/>
                <a:gd name="connsiteY4" fmla="*/ 547741 h 547741"/>
                <a:gd name="connsiteX0" fmla="*/ 202406 w 262576"/>
                <a:gd name="connsiteY0" fmla="*/ 9592 h 547755"/>
                <a:gd name="connsiteX1" fmla="*/ 230981 w 262576"/>
                <a:gd name="connsiteY1" fmla="*/ 7211 h 547755"/>
                <a:gd name="connsiteX2" fmla="*/ 245269 w 262576"/>
                <a:gd name="connsiteY2" fmla="*/ 2448 h 547755"/>
                <a:gd name="connsiteX3" fmla="*/ 261937 w 262576"/>
                <a:gd name="connsiteY3" fmla="*/ 67 h 547755"/>
                <a:gd name="connsiteX4" fmla="*/ 0 w 262576"/>
                <a:gd name="connsiteY4" fmla="*/ 547755 h 547755"/>
                <a:gd name="connsiteX0" fmla="*/ 202406 w 245269"/>
                <a:gd name="connsiteY0" fmla="*/ 7144 h 545307"/>
                <a:gd name="connsiteX1" fmla="*/ 230981 w 245269"/>
                <a:gd name="connsiteY1" fmla="*/ 4763 h 545307"/>
                <a:gd name="connsiteX2" fmla="*/ 245269 w 245269"/>
                <a:gd name="connsiteY2" fmla="*/ 0 h 545307"/>
                <a:gd name="connsiteX3" fmla="*/ 0 w 245269"/>
                <a:gd name="connsiteY3" fmla="*/ 545307 h 545307"/>
                <a:gd name="connsiteX0" fmla="*/ 202406 w 242114"/>
                <a:gd name="connsiteY0" fmla="*/ 41809 h 579972"/>
                <a:gd name="connsiteX1" fmla="*/ 230981 w 242114"/>
                <a:gd name="connsiteY1" fmla="*/ 39428 h 579972"/>
                <a:gd name="connsiteX2" fmla="*/ 0 w 242114"/>
                <a:gd name="connsiteY2" fmla="*/ 579972 h 579972"/>
                <a:gd name="connsiteX0" fmla="*/ 202406 w 202406"/>
                <a:gd name="connsiteY0" fmla="*/ 0 h 538163"/>
                <a:gd name="connsiteX1" fmla="*/ 0 w 202406"/>
                <a:gd name="connsiteY1" fmla="*/ 538163 h 538163"/>
                <a:gd name="connsiteX0" fmla="*/ 83344 w 83344"/>
                <a:gd name="connsiteY0" fmla="*/ 0 h 390526"/>
                <a:gd name="connsiteX1" fmla="*/ 0 w 83344"/>
                <a:gd name="connsiteY1" fmla="*/ 390526 h 390526"/>
                <a:gd name="connsiteX0" fmla="*/ 88107 w 88107"/>
                <a:gd name="connsiteY0" fmla="*/ 0 h 397670"/>
                <a:gd name="connsiteX1" fmla="*/ 0 w 88107"/>
                <a:gd name="connsiteY1" fmla="*/ 397670 h 397670"/>
                <a:gd name="connsiteX0" fmla="*/ 0 w 409575"/>
                <a:gd name="connsiteY0" fmla="*/ 206789 h 206789"/>
                <a:gd name="connsiteX1" fmla="*/ 409575 w 409575"/>
                <a:gd name="connsiteY1" fmla="*/ 0 h 206789"/>
                <a:gd name="connsiteX0" fmla="*/ 0 w 409575"/>
                <a:gd name="connsiteY0" fmla="*/ 206789 h 206789"/>
                <a:gd name="connsiteX1" fmla="*/ 409575 w 409575"/>
                <a:gd name="connsiteY1" fmla="*/ 0 h 20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9575" h="206789">
                  <a:moveTo>
                    <a:pt x="0" y="206789"/>
                  </a:moveTo>
                  <a:cubicBezTo>
                    <a:pt x="117475" y="100744"/>
                    <a:pt x="273050" y="68930"/>
                    <a:pt x="409575" y="0"/>
                  </a:cubicBezTo>
                </a:path>
              </a:pathLst>
            </a:custGeom>
            <a:noFill/>
            <a:ln w="63500" cap="rnd">
              <a:solidFill>
                <a:srgbClr val="E996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319007" y="1085254"/>
              <a:ext cx="781980" cy="537076"/>
            </a:xfrm>
            <a:custGeom>
              <a:avLst/>
              <a:gdLst>
                <a:gd name="connsiteX0" fmla="*/ 0 w 83344"/>
                <a:gd name="connsiteY0" fmla="*/ 14438 h 14438"/>
                <a:gd name="connsiteX1" fmla="*/ 28575 w 83344"/>
                <a:gd name="connsiteY1" fmla="*/ 12057 h 14438"/>
                <a:gd name="connsiteX2" fmla="*/ 42863 w 83344"/>
                <a:gd name="connsiteY2" fmla="*/ 7294 h 14438"/>
                <a:gd name="connsiteX3" fmla="*/ 59531 w 83344"/>
                <a:gd name="connsiteY3" fmla="*/ 4913 h 14438"/>
                <a:gd name="connsiteX4" fmla="*/ 83344 w 83344"/>
                <a:gd name="connsiteY4" fmla="*/ 151 h 14438"/>
                <a:gd name="connsiteX0" fmla="*/ 203051 w 263181"/>
                <a:gd name="connsiteY0" fmla="*/ 9578 h 547741"/>
                <a:gd name="connsiteX1" fmla="*/ 231626 w 263181"/>
                <a:gd name="connsiteY1" fmla="*/ 7197 h 547741"/>
                <a:gd name="connsiteX2" fmla="*/ 245914 w 263181"/>
                <a:gd name="connsiteY2" fmla="*/ 2434 h 547741"/>
                <a:gd name="connsiteX3" fmla="*/ 262582 w 263181"/>
                <a:gd name="connsiteY3" fmla="*/ 53 h 547741"/>
                <a:gd name="connsiteX4" fmla="*/ 645 w 263181"/>
                <a:gd name="connsiteY4" fmla="*/ 547741 h 547741"/>
                <a:gd name="connsiteX0" fmla="*/ 202406 w 262576"/>
                <a:gd name="connsiteY0" fmla="*/ 9592 h 547755"/>
                <a:gd name="connsiteX1" fmla="*/ 230981 w 262576"/>
                <a:gd name="connsiteY1" fmla="*/ 7211 h 547755"/>
                <a:gd name="connsiteX2" fmla="*/ 245269 w 262576"/>
                <a:gd name="connsiteY2" fmla="*/ 2448 h 547755"/>
                <a:gd name="connsiteX3" fmla="*/ 261937 w 262576"/>
                <a:gd name="connsiteY3" fmla="*/ 67 h 547755"/>
                <a:gd name="connsiteX4" fmla="*/ 0 w 262576"/>
                <a:gd name="connsiteY4" fmla="*/ 547755 h 547755"/>
                <a:gd name="connsiteX0" fmla="*/ 202406 w 245269"/>
                <a:gd name="connsiteY0" fmla="*/ 7144 h 545307"/>
                <a:gd name="connsiteX1" fmla="*/ 230981 w 245269"/>
                <a:gd name="connsiteY1" fmla="*/ 4763 h 545307"/>
                <a:gd name="connsiteX2" fmla="*/ 245269 w 245269"/>
                <a:gd name="connsiteY2" fmla="*/ 0 h 545307"/>
                <a:gd name="connsiteX3" fmla="*/ 0 w 245269"/>
                <a:gd name="connsiteY3" fmla="*/ 545307 h 545307"/>
                <a:gd name="connsiteX0" fmla="*/ 202406 w 242114"/>
                <a:gd name="connsiteY0" fmla="*/ 41809 h 579972"/>
                <a:gd name="connsiteX1" fmla="*/ 230981 w 242114"/>
                <a:gd name="connsiteY1" fmla="*/ 39428 h 579972"/>
                <a:gd name="connsiteX2" fmla="*/ 0 w 242114"/>
                <a:gd name="connsiteY2" fmla="*/ 579972 h 579972"/>
                <a:gd name="connsiteX0" fmla="*/ 202406 w 202406"/>
                <a:gd name="connsiteY0" fmla="*/ 0 h 538163"/>
                <a:gd name="connsiteX1" fmla="*/ 0 w 202406"/>
                <a:gd name="connsiteY1" fmla="*/ 538163 h 538163"/>
                <a:gd name="connsiteX0" fmla="*/ 83344 w 83344"/>
                <a:gd name="connsiteY0" fmla="*/ 0 h 390526"/>
                <a:gd name="connsiteX1" fmla="*/ 0 w 83344"/>
                <a:gd name="connsiteY1" fmla="*/ 390526 h 390526"/>
                <a:gd name="connsiteX0" fmla="*/ 88107 w 88107"/>
                <a:gd name="connsiteY0" fmla="*/ 0 h 397670"/>
                <a:gd name="connsiteX1" fmla="*/ 0 w 88107"/>
                <a:gd name="connsiteY1" fmla="*/ 397670 h 397670"/>
                <a:gd name="connsiteX0" fmla="*/ 0 w 473868"/>
                <a:gd name="connsiteY0" fmla="*/ 53023 h 53023"/>
                <a:gd name="connsiteX1" fmla="*/ 473868 w 473868"/>
                <a:gd name="connsiteY1" fmla="*/ 0 h 53023"/>
                <a:gd name="connsiteX0" fmla="*/ 0 w 426243"/>
                <a:gd name="connsiteY0" fmla="*/ 511672 h 511672"/>
                <a:gd name="connsiteX1" fmla="*/ 426243 w 426243"/>
                <a:gd name="connsiteY1" fmla="*/ 0 h 511672"/>
                <a:gd name="connsiteX0" fmla="*/ 0 w 433387"/>
                <a:gd name="connsiteY0" fmla="*/ 0 h 331395"/>
                <a:gd name="connsiteX1" fmla="*/ 433387 w 433387"/>
                <a:gd name="connsiteY1" fmla="*/ 331395 h 331395"/>
                <a:gd name="connsiteX0" fmla="*/ 0 w 433387"/>
                <a:gd name="connsiteY0" fmla="*/ 0 h 331395"/>
                <a:gd name="connsiteX1" fmla="*/ 433387 w 433387"/>
                <a:gd name="connsiteY1" fmla="*/ 331395 h 33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387" h="331395">
                  <a:moveTo>
                    <a:pt x="0" y="0"/>
                  </a:moveTo>
                  <a:cubicBezTo>
                    <a:pt x="137319" y="131674"/>
                    <a:pt x="288925" y="220930"/>
                    <a:pt x="433387" y="331395"/>
                  </a:cubicBezTo>
                </a:path>
              </a:pathLst>
            </a:custGeom>
            <a:noFill/>
            <a:ln w="63500" cap="rnd">
              <a:solidFill>
                <a:srgbClr val="E996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6485634" y="3325328"/>
              <a:ext cx="1003466" cy="2542072"/>
            </a:xfrm>
            <a:custGeom>
              <a:avLst/>
              <a:gdLst>
                <a:gd name="connsiteX0" fmla="*/ 0 w 4365266"/>
                <a:gd name="connsiteY0" fmla="*/ 143124 h 143124"/>
                <a:gd name="connsiteX1" fmla="*/ 159026 w 4365266"/>
                <a:gd name="connsiteY1" fmla="*/ 135172 h 143124"/>
                <a:gd name="connsiteX2" fmla="*/ 699715 w 4365266"/>
                <a:gd name="connsiteY2" fmla="*/ 87464 h 143124"/>
                <a:gd name="connsiteX3" fmla="*/ 1343770 w 4365266"/>
                <a:gd name="connsiteY3" fmla="*/ 71562 h 143124"/>
                <a:gd name="connsiteX4" fmla="*/ 3196424 w 4365266"/>
                <a:gd name="connsiteY4" fmla="*/ 55659 h 143124"/>
                <a:gd name="connsiteX5" fmla="*/ 3689405 w 4365266"/>
                <a:gd name="connsiteY5" fmla="*/ 39757 h 143124"/>
                <a:gd name="connsiteX6" fmla="*/ 4285753 w 4365266"/>
                <a:gd name="connsiteY6" fmla="*/ 15903 h 143124"/>
                <a:gd name="connsiteX7" fmla="*/ 4365266 w 4365266"/>
                <a:gd name="connsiteY7" fmla="*/ 0 h 143124"/>
                <a:gd name="connsiteX0" fmla="*/ 117818 w 4220691"/>
                <a:gd name="connsiteY0" fmla="*/ 2 h 2574540"/>
                <a:gd name="connsiteX1" fmla="*/ 14451 w 4220691"/>
                <a:gd name="connsiteY1" fmla="*/ 2409246 h 2574540"/>
                <a:gd name="connsiteX2" fmla="*/ 555140 w 4220691"/>
                <a:gd name="connsiteY2" fmla="*/ 2361538 h 2574540"/>
                <a:gd name="connsiteX3" fmla="*/ 1199195 w 4220691"/>
                <a:gd name="connsiteY3" fmla="*/ 2345636 h 2574540"/>
                <a:gd name="connsiteX4" fmla="*/ 3051849 w 4220691"/>
                <a:gd name="connsiteY4" fmla="*/ 2329733 h 2574540"/>
                <a:gd name="connsiteX5" fmla="*/ 3544830 w 4220691"/>
                <a:gd name="connsiteY5" fmla="*/ 2313831 h 2574540"/>
                <a:gd name="connsiteX6" fmla="*/ 4141178 w 4220691"/>
                <a:gd name="connsiteY6" fmla="*/ 2289977 h 2574540"/>
                <a:gd name="connsiteX7" fmla="*/ 4220691 w 4220691"/>
                <a:gd name="connsiteY7" fmla="*/ 2274074 h 2574540"/>
                <a:gd name="connsiteX0" fmla="*/ 111573 w 4214446"/>
                <a:gd name="connsiteY0" fmla="*/ 41 h 2574579"/>
                <a:gd name="connsiteX1" fmla="*/ 8206 w 4214446"/>
                <a:gd name="connsiteY1" fmla="*/ 2409285 h 2574579"/>
                <a:gd name="connsiteX2" fmla="*/ 548895 w 4214446"/>
                <a:gd name="connsiteY2" fmla="*/ 2361577 h 2574579"/>
                <a:gd name="connsiteX3" fmla="*/ 1192950 w 4214446"/>
                <a:gd name="connsiteY3" fmla="*/ 2345675 h 2574579"/>
                <a:gd name="connsiteX4" fmla="*/ 3045604 w 4214446"/>
                <a:gd name="connsiteY4" fmla="*/ 2329772 h 2574579"/>
                <a:gd name="connsiteX5" fmla="*/ 3538585 w 4214446"/>
                <a:gd name="connsiteY5" fmla="*/ 2313870 h 2574579"/>
                <a:gd name="connsiteX6" fmla="*/ 4134933 w 4214446"/>
                <a:gd name="connsiteY6" fmla="*/ 2290016 h 2574579"/>
                <a:gd name="connsiteX7" fmla="*/ 4214446 w 4214446"/>
                <a:gd name="connsiteY7" fmla="*/ 2274113 h 2574579"/>
                <a:gd name="connsiteX0" fmla="*/ 0 w 4102873"/>
                <a:gd name="connsiteY0" fmla="*/ 85 h 2431304"/>
                <a:gd name="connsiteX1" fmla="*/ 500932 w 4102873"/>
                <a:gd name="connsiteY1" fmla="*/ 1359756 h 2431304"/>
                <a:gd name="connsiteX2" fmla="*/ 437322 w 4102873"/>
                <a:gd name="connsiteY2" fmla="*/ 2361621 h 2431304"/>
                <a:gd name="connsiteX3" fmla="*/ 1081377 w 4102873"/>
                <a:gd name="connsiteY3" fmla="*/ 2345719 h 2431304"/>
                <a:gd name="connsiteX4" fmla="*/ 2934031 w 4102873"/>
                <a:gd name="connsiteY4" fmla="*/ 2329816 h 2431304"/>
                <a:gd name="connsiteX5" fmla="*/ 3427012 w 4102873"/>
                <a:gd name="connsiteY5" fmla="*/ 2313914 h 2431304"/>
                <a:gd name="connsiteX6" fmla="*/ 4023360 w 4102873"/>
                <a:gd name="connsiteY6" fmla="*/ 2290060 h 2431304"/>
                <a:gd name="connsiteX7" fmla="*/ 4102873 w 4102873"/>
                <a:gd name="connsiteY7" fmla="*/ 2274157 h 2431304"/>
                <a:gd name="connsiteX0" fmla="*/ 0 w 4102873"/>
                <a:gd name="connsiteY0" fmla="*/ 34885 h 2466104"/>
                <a:gd name="connsiteX1" fmla="*/ 500932 w 4102873"/>
                <a:gd name="connsiteY1" fmla="*/ 1394556 h 2466104"/>
                <a:gd name="connsiteX2" fmla="*/ 437322 w 4102873"/>
                <a:gd name="connsiteY2" fmla="*/ 2396421 h 2466104"/>
                <a:gd name="connsiteX3" fmla="*/ 1081377 w 4102873"/>
                <a:gd name="connsiteY3" fmla="*/ 2380519 h 2466104"/>
                <a:gd name="connsiteX4" fmla="*/ 2934031 w 4102873"/>
                <a:gd name="connsiteY4" fmla="*/ 2364616 h 2466104"/>
                <a:gd name="connsiteX5" fmla="*/ 3427012 w 4102873"/>
                <a:gd name="connsiteY5" fmla="*/ 2348714 h 2466104"/>
                <a:gd name="connsiteX6" fmla="*/ 4023360 w 4102873"/>
                <a:gd name="connsiteY6" fmla="*/ 2324860 h 2466104"/>
                <a:gd name="connsiteX7" fmla="*/ 4102873 w 4102873"/>
                <a:gd name="connsiteY7" fmla="*/ 2308957 h 2466104"/>
                <a:gd name="connsiteX0" fmla="*/ 0 w 4102873"/>
                <a:gd name="connsiteY0" fmla="*/ 86 h 2439257"/>
                <a:gd name="connsiteX1" fmla="*/ 500932 w 4102873"/>
                <a:gd name="connsiteY1" fmla="*/ 1367709 h 2439257"/>
                <a:gd name="connsiteX2" fmla="*/ 437322 w 4102873"/>
                <a:gd name="connsiteY2" fmla="*/ 2369574 h 2439257"/>
                <a:gd name="connsiteX3" fmla="*/ 1081377 w 4102873"/>
                <a:gd name="connsiteY3" fmla="*/ 2353672 h 2439257"/>
                <a:gd name="connsiteX4" fmla="*/ 2934031 w 4102873"/>
                <a:gd name="connsiteY4" fmla="*/ 2337769 h 2439257"/>
                <a:gd name="connsiteX5" fmla="*/ 3427012 w 4102873"/>
                <a:gd name="connsiteY5" fmla="*/ 2321867 h 2439257"/>
                <a:gd name="connsiteX6" fmla="*/ 4023360 w 4102873"/>
                <a:gd name="connsiteY6" fmla="*/ 2298013 h 2439257"/>
                <a:gd name="connsiteX7" fmla="*/ 4102873 w 4102873"/>
                <a:gd name="connsiteY7" fmla="*/ 2282110 h 2439257"/>
                <a:gd name="connsiteX0" fmla="*/ 0 w 4102873"/>
                <a:gd name="connsiteY0" fmla="*/ 33203 h 2472374"/>
                <a:gd name="connsiteX1" fmla="*/ 500932 w 4102873"/>
                <a:gd name="connsiteY1" fmla="*/ 1400826 h 2472374"/>
                <a:gd name="connsiteX2" fmla="*/ 437322 w 4102873"/>
                <a:gd name="connsiteY2" fmla="*/ 2402691 h 2472374"/>
                <a:gd name="connsiteX3" fmla="*/ 1081377 w 4102873"/>
                <a:gd name="connsiteY3" fmla="*/ 2386789 h 2472374"/>
                <a:gd name="connsiteX4" fmla="*/ 2934031 w 4102873"/>
                <a:gd name="connsiteY4" fmla="*/ 2370886 h 2472374"/>
                <a:gd name="connsiteX5" fmla="*/ 3427012 w 4102873"/>
                <a:gd name="connsiteY5" fmla="*/ 2354984 h 2472374"/>
                <a:gd name="connsiteX6" fmla="*/ 4023360 w 4102873"/>
                <a:gd name="connsiteY6" fmla="*/ 2331130 h 2472374"/>
                <a:gd name="connsiteX7" fmla="*/ 4102873 w 4102873"/>
                <a:gd name="connsiteY7" fmla="*/ 2315227 h 2472374"/>
                <a:gd name="connsiteX0" fmla="*/ 0 w 4102873"/>
                <a:gd name="connsiteY0" fmla="*/ 51795 h 2490966"/>
                <a:gd name="connsiteX1" fmla="*/ 500932 w 4102873"/>
                <a:gd name="connsiteY1" fmla="*/ 1419418 h 2490966"/>
                <a:gd name="connsiteX2" fmla="*/ 437322 w 4102873"/>
                <a:gd name="connsiteY2" fmla="*/ 2421283 h 2490966"/>
                <a:gd name="connsiteX3" fmla="*/ 1081377 w 4102873"/>
                <a:gd name="connsiteY3" fmla="*/ 2405381 h 2490966"/>
                <a:gd name="connsiteX4" fmla="*/ 2934031 w 4102873"/>
                <a:gd name="connsiteY4" fmla="*/ 2389478 h 2490966"/>
                <a:gd name="connsiteX5" fmla="*/ 3427012 w 4102873"/>
                <a:gd name="connsiteY5" fmla="*/ 2373576 h 2490966"/>
                <a:gd name="connsiteX6" fmla="*/ 4023360 w 4102873"/>
                <a:gd name="connsiteY6" fmla="*/ 2349722 h 2490966"/>
                <a:gd name="connsiteX7" fmla="*/ 4102873 w 4102873"/>
                <a:gd name="connsiteY7" fmla="*/ 2333819 h 2490966"/>
                <a:gd name="connsiteX0" fmla="*/ 0 w 4102873"/>
                <a:gd name="connsiteY0" fmla="*/ 20459 h 2459630"/>
                <a:gd name="connsiteX1" fmla="*/ 500932 w 4102873"/>
                <a:gd name="connsiteY1" fmla="*/ 1388082 h 2459630"/>
                <a:gd name="connsiteX2" fmla="*/ 437322 w 4102873"/>
                <a:gd name="connsiteY2" fmla="*/ 2389947 h 2459630"/>
                <a:gd name="connsiteX3" fmla="*/ 1081377 w 4102873"/>
                <a:gd name="connsiteY3" fmla="*/ 2374045 h 2459630"/>
                <a:gd name="connsiteX4" fmla="*/ 2934031 w 4102873"/>
                <a:gd name="connsiteY4" fmla="*/ 2358142 h 2459630"/>
                <a:gd name="connsiteX5" fmla="*/ 3427012 w 4102873"/>
                <a:gd name="connsiteY5" fmla="*/ 2342240 h 2459630"/>
                <a:gd name="connsiteX6" fmla="*/ 4023360 w 4102873"/>
                <a:gd name="connsiteY6" fmla="*/ 2318386 h 2459630"/>
                <a:gd name="connsiteX7" fmla="*/ 4102873 w 4102873"/>
                <a:gd name="connsiteY7" fmla="*/ 2302483 h 2459630"/>
                <a:gd name="connsiteX0" fmla="*/ 0 w 4102873"/>
                <a:gd name="connsiteY0" fmla="*/ 20025 h 2458021"/>
                <a:gd name="connsiteX1" fmla="*/ 485030 w 4102873"/>
                <a:gd name="connsiteY1" fmla="*/ 1403550 h 2458021"/>
                <a:gd name="connsiteX2" fmla="*/ 437322 w 4102873"/>
                <a:gd name="connsiteY2" fmla="*/ 2389513 h 2458021"/>
                <a:gd name="connsiteX3" fmla="*/ 1081377 w 4102873"/>
                <a:gd name="connsiteY3" fmla="*/ 2373611 h 2458021"/>
                <a:gd name="connsiteX4" fmla="*/ 2934031 w 4102873"/>
                <a:gd name="connsiteY4" fmla="*/ 2357708 h 2458021"/>
                <a:gd name="connsiteX5" fmla="*/ 3427012 w 4102873"/>
                <a:gd name="connsiteY5" fmla="*/ 2341806 h 2458021"/>
                <a:gd name="connsiteX6" fmla="*/ 4023360 w 4102873"/>
                <a:gd name="connsiteY6" fmla="*/ 2317952 h 2458021"/>
                <a:gd name="connsiteX7" fmla="*/ 4102873 w 4102873"/>
                <a:gd name="connsiteY7" fmla="*/ 2302049 h 2458021"/>
                <a:gd name="connsiteX0" fmla="*/ 0 w 4023360"/>
                <a:gd name="connsiteY0" fmla="*/ 20025 h 2458021"/>
                <a:gd name="connsiteX1" fmla="*/ 485030 w 4023360"/>
                <a:gd name="connsiteY1" fmla="*/ 1403550 h 2458021"/>
                <a:gd name="connsiteX2" fmla="*/ 437322 w 4023360"/>
                <a:gd name="connsiteY2" fmla="*/ 2389513 h 2458021"/>
                <a:gd name="connsiteX3" fmla="*/ 1081377 w 4023360"/>
                <a:gd name="connsiteY3" fmla="*/ 2373611 h 2458021"/>
                <a:gd name="connsiteX4" fmla="*/ 2934031 w 4023360"/>
                <a:gd name="connsiteY4" fmla="*/ 2357708 h 2458021"/>
                <a:gd name="connsiteX5" fmla="*/ 3427012 w 4023360"/>
                <a:gd name="connsiteY5" fmla="*/ 2341806 h 2458021"/>
                <a:gd name="connsiteX6" fmla="*/ 4023360 w 4023360"/>
                <a:gd name="connsiteY6" fmla="*/ 2317952 h 2458021"/>
                <a:gd name="connsiteX0" fmla="*/ 0 w 4072383"/>
                <a:gd name="connsiteY0" fmla="*/ 20025 h 2458021"/>
                <a:gd name="connsiteX1" fmla="*/ 485030 w 4072383"/>
                <a:gd name="connsiteY1" fmla="*/ 1403550 h 2458021"/>
                <a:gd name="connsiteX2" fmla="*/ 437322 w 4072383"/>
                <a:gd name="connsiteY2" fmla="*/ 2389513 h 2458021"/>
                <a:gd name="connsiteX3" fmla="*/ 1081377 w 4072383"/>
                <a:gd name="connsiteY3" fmla="*/ 2373611 h 2458021"/>
                <a:gd name="connsiteX4" fmla="*/ 2934031 w 4072383"/>
                <a:gd name="connsiteY4" fmla="*/ 2357708 h 2458021"/>
                <a:gd name="connsiteX5" fmla="*/ 3427012 w 4072383"/>
                <a:gd name="connsiteY5" fmla="*/ 2341806 h 2458021"/>
                <a:gd name="connsiteX6" fmla="*/ 4023360 w 4072383"/>
                <a:gd name="connsiteY6" fmla="*/ 2317952 h 2458021"/>
                <a:gd name="connsiteX7" fmla="*/ 4039262 w 4072383"/>
                <a:gd name="connsiteY7" fmla="*/ 2310002 h 2458021"/>
                <a:gd name="connsiteX0" fmla="*/ 0 w 4023360"/>
                <a:gd name="connsiteY0" fmla="*/ 20025 h 2458021"/>
                <a:gd name="connsiteX1" fmla="*/ 485030 w 4023360"/>
                <a:gd name="connsiteY1" fmla="*/ 1403550 h 2458021"/>
                <a:gd name="connsiteX2" fmla="*/ 437322 w 4023360"/>
                <a:gd name="connsiteY2" fmla="*/ 2389513 h 2458021"/>
                <a:gd name="connsiteX3" fmla="*/ 1081377 w 4023360"/>
                <a:gd name="connsiteY3" fmla="*/ 2373611 h 2458021"/>
                <a:gd name="connsiteX4" fmla="*/ 2934031 w 4023360"/>
                <a:gd name="connsiteY4" fmla="*/ 2357708 h 2458021"/>
                <a:gd name="connsiteX5" fmla="*/ 3427012 w 4023360"/>
                <a:gd name="connsiteY5" fmla="*/ 2341806 h 2458021"/>
                <a:gd name="connsiteX6" fmla="*/ 4023360 w 4023360"/>
                <a:gd name="connsiteY6" fmla="*/ 2317952 h 2458021"/>
                <a:gd name="connsiteX0" fmla="*/ 0 w 3427012"/>
                <a:gd name="connsiteY0" fmla="*/ 20025 h 2458021"/>
                <a:gd name="connsiteX1" fmla="*/ 485030 w 3427012"/>
                <a:gd name="connsiteY1" fmla="*/ 1403550 h 2458021"/>
                <a:gd name="connsiteX2" fmla="*/ 437322 w 3427012"/>
                <a:gd name="connsiteY2" fmla="*/ 2389513 h 2458021"/>
                <a:gd name="connsiteX3" fmla="*/ 1081377 w 3427012"/>
                <a:gd name="connsiteY3" fmla="*/ 2373611 h 2458021"/>
                <a:gd name="connsiteX4" fmla="*/ 2934031 w 3427012"/>
                <a:gd name="connsiteY4" fmla="*/ 2357708 h 2458021"/>
                <a:gd name="connsiteX5" fmla="*/ 3427012 w 3427012"/>
                <a:gd name="connsiteY5" fmla="*/ 2341806 h 2458021"/>
                <a:gd name="connsiteX0" fmla="*/ 0 w 2934031"/>
                <a:gd name="connsiteY0" fmla="*/ 20025 h 2458021"/>
                <a:gd name="connsiteX1" fmla="*/ 485030 w 2934031"/>
                <a:gd name="connsiteY1" fmla="*/ 1403550 h 2458021"/>
                <a:gd name="connsiteX2" fmla="*/ 437322 w 2934031"/>
                <a:gd name="connsiteY2" fmla="*/ 2389513 h 2458021"/>
                <a:gd name="connsiteX3" fmla="*/ 1081377 w 2934031"/>
                <a:gd name="connsiteY3" fmla="*/ 2373611 h 2458021"/>
                <a:gd name="connsiteX4" fmla="*/ 2934031 w 2934031"/>
                <a:gd name="connsiteY4" fmla="*/ 2357708 h 2458021"/>
                <a:gd name="connsiteX0" fmla="*/ 0 w 1081377"/>
                <a:gd name="connsiteY0" fmla="*/ 20025 h 2458021"/>
                <a:gd name="connsiteX1" fmla="*/ 485030 w 1081377"/>
                <a:gd name="connsiteY1" fmla="*/ 1403550 h 2458021"/>
                <a:gd name="connsiteX2" fmla="*/ 437322 w 1081377"/>
                <a:gd name="connsiteY2" fmla="*/ 2389513 h 2458021"/>
                <a:gd name="connsiteX3" fmla="*/ 1081377 w 1081377"/>
                <a:gd name="connsiteY3" fmla="*/ 2373611 h 2458021"/>
                <a:gd name="connsiteX0" fmla="*/ 0 w 534422"/>
                <a:gd name="connsiteY0" fmla="*/ 20025 h 2389513"/>
                <a:gd name="connsiteX1" fmla="*/ 485030 w 534422"/>
                <a:gd name="connsiteY1" fmla="*/ 1403550 h 2389513"/>
                <a:gd name="connsiteX2" fmla="*/ 437322 w 534422"/>
                <a:gd name="connsiteY2" fmla="*/ 2389513 h 2389513"/>
                <a:gd name="connsiteX0" fmla="*/ 0 w 529685"/>
                <a:gd name="connsiteY0" fmla="*/ 9109 h 1394068"/>
                <a:gd name="connsiteX1" fmla="*/ 485030 w 529685"/>
                <a:gd name="connsiteY1" fmla="*/ 1392634 h 1394068"/>
                <a:gd name="connsiteX2" fmla="*/ 365760 w 529685"/>
                <a:gd name="connsiteY2" fmla="*/ 311258 h 1394068"/>
                <a:gd name="connsiteX0" fmla="*/ 0 w 529685"/>
                <a:gd name="connsiteY0" fmla="*/ 9109 h 1394692"/>
                <a:gd name="connsiteX1" fmla="*/ 485030 w 529685"/>
                <a:gd name="connsiteY1" fmla="*/ 1392634 h 1394692"/>
                <a:gd name="connsiteX2" fmla="*/ 365760 w 529685"/>
                <a:gd name="connsiteY2" fmla="*/ 311258 h 1394692"/>
                <a:gd name="connsiteX0" fmla="*/ 0 w 673074"/>
                <a:gd name="connsiteY0" fmla="*/ 7000 h 1451763"/>
                <a:gd name="connsiteX1" fmla="*/ 485030 w 673074"/>
                <a:gd name="connsiteY1" fmla="*/ 1390525 h 1451763"/>
                <a:gd name="connsiteX2" fmla="*/ 365760 w 673074"/>
                <a:gd name="connsiteY2" fmla="*/ 309149 h 1451763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547872"/>
                <a:gd name="connsiteY0" fmla="*/ 29858 h 1413383"/>
                <a:gd name="connsiteX1" fmla="*/ 485030 w 547872"/>
                <a:gd name="connsiteY1" fmla="*/ 1413383 h 1413383"/>
                <a:gd name="connsiteX2" fmla="*/ 365760 w 547872"/>
                <a:gd name="connsiteY2" fmla="*/ 332007 h 1413383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4" fmla="*/ 0 w 547872"/>
                <a:gd name="connsiteY4" fmla="*/ 29858 h 1418668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4" fmla="*/ 0 w 547872"/>
                <a:gd name="connsiteY4" fmla="*/ 29858 h 1418668"/>
                <a:gd name="connsiteX0" fmla="*/ 0 w 547872"/>
                <a:gd name="connsiteY0" fmla="*/ 29858 h 1413383"/>
                <a:gd name="connsiteX1" fmla="*/ 485030 w 547872"/>
                <a:gd name="connsiteY1" fmla="*/ 1413383 h 1413383"/>
                <a:gd name="connsiteX2" fmla="*/ 357809 w 547872"/>
                <a:gd name="connsiteY2" fmla="*/ 498988 h 1413383"/>
                <a:gd name="connsiteX3" fmla="*/ 365760 w 547872"/>
                <a:gd name="connsiteY3" fmla="*/ 332007 h 1413383"/>
                <a:gd name="connsiteX4" fmla="*/ 0 w 547872"/>
                <a:gd name="connsiteY4" fmla="*/ 29858 h 1413383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57809 w 544659"/>
                <a:gd name="connsiteY2" fmla="*/ 495641 h 1410036"/>
                <a:gd name="connsiteX3" fmla="*/ 365760 w 544659"/>
                <a:gd name="connsiteY3" fmla="*/ 328660 h 1410036"/>
                <a:gd name="connsiteX4" fmla="*/ 0 w 544659"/>
                <a:gd name="connsiteY4" fmla="*/ 26511 h 1410036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57809 w 544659"/>
                <a:gd name="connsiteY2" fmla="*/ 495641 h 1410036"/>
                <a:gd name="connsiteX3" fmla="*/ 365760 w 544659"/>
                <a:gd name="connsiteY3" fmla="*/ 328660 h 1410036"/>
                <a:gd name="connsiteX4" fmla="*/ 0 w 544659"/>
                <a:gd name="connsiteY4" fmla="*/ 26511 h 1410036"/>
                <a:gd name="connsiteX0" fmla="*/ 0 w 544659"/>
                <a:gd name="connsiteY0" fmla="*/ 26511 h 1412066"/>
                <a:gd name="connsiteX1" fmla="*/ 485030 w 544659"/>
                <a:gd name="connsiteY1" fmla="*/ 1410036 h 1412066"/>
                <a:gd name="connsiteX2" fmla="*/ 365760 w 544659"/>
                <a:gd name="connsiteY2" fmla="*/ 328660 h 1412066"/>
                <a:gd name="connsiteX3" fmla="*/ 0 w 544659"/>
                <a:gd name="connsiteY3" fmla="*/ 26511 h 1412066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65760 w 544659"/>
                <a:gd name="connsiteY2" fmla="*/ 328660 h 1410036"/>
                <a:gd name="connsiteX3" fmla="*/ 0 w 544659"/>
                <a:gd name="connsiteY3" fmla="*/ 26511 h 1410036"/>
                <a:gd name="connsiteX0" fmla="*/ 0 w 544659"/>
                <a:gd name="connsiteY0" fmla="*/ 27993 h 1379713"/>
                <a:gd name="connsiteX1" fmla="*/ 485030 w 544659"/>
                <a:gd name="connsiteY1" fmla="*/ 1379713 h 1379713"/>
                <a:gd name="connsiteX2" fmla="*/ 365760 w 544659"/>
                <a:gd name="connsiteY2" fmla="*/ 330142 h 1379713"/>
                <a:gd name="connsiteX3" fmla="*/ 0 w 544659"/>
                <a:gd name="connsiteY3" fmla="*/ 27993 h 1379713"/>
                <a:gd name="connsiteX0" fmla="*/ 0 w 544659"/>
                <a:gd name="connsiteY0" fmla="*/ 27993 h 1379713"/>
                <a:gd name="connsiteX1" fmla="*/ 485030 w 544659"/>
                <a:gd name="connsiteY1" fmla="*/ 1379713 h 1379713"/>
                <a:gd name="connsiteX2" fmla="*/ 365760 w 544659"/>
                <a:gd name="connsiteY2" fmla="*/ 330142 h 1379713"/>
                <a:gd name="connsiteX3" fmla="*/ 0 w 544659"/>
                <a:gd name="connsiteY3" fmla="*/ 27993 h 1379713"/>
                <a:gd name="connsiteX0" fmla="*/ 0 w 540223"/>
                <a:gd name="connsiteY0" fmla="*/ 27993 h 1379713"/>
                <a:gd name="connsiteX1" fmla="*/ 477079 w 540223"/>
                <a:gd name="connsiteY1" fmla="*/ 1379713 h 1379713"/>
                <a:gd name="connsiteX2" fmla="*/ 365760 w 540223"/>
                <a:gd name="connsiteY2" fmla="*/ 330142 h 1379713"/>
                <a:gd name="connsiteX3" fmla="*/ 0 w 540223"/>
                <a:gd name="connsiteY3" fmla="*/ 27993 h 1379713"/>
                <a:gd name="connsiteX0" fmla="*/ 0 w 711735"/>
                <a:gd name="connsiteY0" fmla="*/ 25592 h 1377312"/>
                <a:gd name="connsiteX1" fmla="*/ 477079 w 711735"/>
                <a:gd name="connsiteY1" fmla="*/ 1377312 h 1377312"/>
                <a:gd name="connsiteX2" fmla="*/ 365760 w 711735"/>
                <a:gd name="connsiteY2" fmla="*/ 327741 h 1377312"/>
                <a:gd name="connsiteX3" fmla="*/ 0 w 711735"/>
                <a:gd name="connsiteY3" fmla="*/ 25592 h 1377312"/>
                <a:gd name="connsiteX0" fmla="*/ 0 w 701283"/>
                <a:gd name="connsiteY0" fmla="*/ 25592 h 1377312"/>
                <a:gd name="connsiteX1" fmla="*/ 461176 w 701283"/>
                <a:gd name="connsiteY1" fmla="*/ 1377312 h 1377312"/>
                <a:gd name="connsiteX2" fmla="*/ 365760 w 701283"/>
                <a:gd name="connsiteY2" fmla="*/ 327741 h 1377312"/>
                <a:gd name="connsiteX3" fmla="*/ 0 w 701283"/>
                <a:gd name="connsiteY3" fmla="*/ 25592 h 1377312"/>
                <a:gd name="connsiteX0" fmla="*/ 0 w 606117"/>
                <a:gd name="connsiteY0" fmla="*/ 26919 h 1378639"/>
                <a:gd name="connsiteX1" fmla="*/ 461176 w 606117"/>
                <a:gd name="connsiteY1" fmla="*/ 1378639 h 1378639"/>
                <a:gd name="connsiteX2" fmla="*/ 365760 w 606117"/>
                <a:gd name="connsiteY2" fmla="*/ 329068 h 1378639"/>
                <a:gd name="connsiteX3" fmla="*/ 0 w 606117"/>
                <a:gd name="connsiteY3" fmla="*/ 26919 h 1378639"/>
                <a:gd name="connsiteX0" fmla="*/ 0 w 601329"/>
                <a:gd name="connsiteY0" fmla="*/ 26210 h 1393832"/>
                <a:gd name="connsiteX1" fmla="*/ 453225 w 601329"/>
                <a:gd name="connsiteY1" fmla="*/ 1393832 h 1393832"/>
                <a:gd name="connsiteX2" fmla="*/ 365760 w 601329"/>
                <a:gd name="connsiteY2" fmla="*/ 328359 h 1393832"/>
                <a:gd name="connsiteX3" fmla="*/ 0 w 601329"/>
                <a:gd name="connsiteY3" fmla="*/ 26210 h 1393832"/>
                <a:gd name="connsiteX0" fmla="*/ 0 w 601329"/>
                <a:gd name="connsiteY0" fmla="*/ 26210 h 1393832"/>
                <a:gd name="connsiteX1" fmla="*/ 453225 w 601329"/>
                <a:gd name="connsiteY1" fmla="*/ 1393832 h 1393832"/>
                <a:gd name="connsiteX2" fmla="*/ 365760 w 601329"/>
                <a:gd name="connsiteY2" fmla="*/ 328359 h 1393832"/>
                <a:gd name="connsiteX3" fmla="*/ 0 w 601329"/>
                <a:gd name="connsiteY3" fmla="*/ 26210 h 1393832"/>
                <a:gd name="connsiteX0" fmla="*/ 0 w 565290"/>
                <a:gd name="connsiteY0" fmla="*/ 26885 h 1394507"/>
                <a:gd name="connsiteX1" fmla="*/ 453225 w 565290"/>
                <a:gd name="connsiteY1" fmla="*/ 1394507 h 1394507"/>
                <a:gd name="connsiteX2" fmla="*/ 365760 w 565290"/>
                <a:gd name="connsiteY2" fmla="*/ 329034 h 1394507"/>
                <a:gd name="connsiteX3" fmla="*/ 0 w 565290"/>
                <a:gd name="connsiteY3" fmla="*/ 26885 h 1394507"/>
                <a:gd name="connsiteX0" fmla="*/ 0 w 555647"/>
                <a:gd name="connsiteY0" fmla="*/ 26885 h 1394507"/>
                <a:gd name="connsiteX1" fmla="*/ 453225 w 555647"/>
                <a:gd name="connsiteY1" fmla="*/ 1394507 h 1394507"/>
                <a:gd name="connsiteX2" fmla="*/ 365760 w 555647"/>
                <a:gd name="connsiteY2" fmla="*/ 329034 h 1394507"/>
                <a:gd name="connsiteX3" fmla="*/ 0 w 555647"/>
                <a:gd name="connsiteY3" fmla="*/ 26885 h 1394507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6398"/>
                <a:gd name="connsiteY0" fmla="*/ 33696 h 1401318"/>
                <a:gd name="connsiteX1" fmla="*/ 453225 w 536398"/>
                <a:gd name="connsiteY1" fmla="*/ 1401318 h 1401318"/>
                <a:gd name="connsiteX2" fmla="*/ 365760 w 536398"/>
                <a:gd name="connsiteY2" fmla="*/ 335845 h 1401318"/>
                <a:gd name="connsiteX3" fmla="*/ 0 w 536398"/>
                <a:gd name="connsiteY3" fmla="*/ 33696 h 1401318"/>
                <a:gd name="connsiteX0" fmla="*/ 0 w 547013"/>
                <a:gd name="connsiteY0" fmla="*/ 33696 h 1401318"/>
                <a:gd name="connsiteX1" fmla="*/ 453225 w 547013"/>
                <a:gd name="connsiteY1" fmla="*/ 1401318 h 1401318"/>
                <a:gd name="connsiteX2" fmla="*/ 365760 w 547013"/>
                <a:gd name="connsiteY2" fmla="*/ 335845 h 1401318"/>
                <a:gd name="connsiteX3" fmla="*/ 0 w 547013"/>
                <a:gd name="connsiteY3" fmla="*/ 33696 h 1401318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6138" h="1408860">
                  <a:moveTo>
                    <a:pt x="0" y="33286"/>
                  </a:moveTo>
                  <a:cubicBezTo>
                    <a:pt x="808384" y="-128391"/>
                    <a:pt x="509238" y="293951"/>
                    <a:pt x="469127" y="1408860"/>
                  </a:cubicBezTo>
                  <a:cubicBezTo>
                    <a:pt x="363110" y="528915"/>
                    <a:pt x="388289" y="548795"/>
                    <a:pt x="365760" y="335435"/>
                  </a:cubicBezTo>
                  <a:cubicBezTo>
                    <a:pt x="324422" y="102497"/>
                    <a:pt x="360459" y="62440"/>
                    <a:pt x="0" y="33286"/>
                  </a:cubicBezTo>
                  <a:close/>
                </a:path>
              </a:pathLst>
            </a:custGeom>
            <a:solidFill>
              <a:srgbClr val="E99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684000" y="3329823"/>
              <a:ext cx="983622" cy="2523229"/>
            </a:xfrm>
            <a:custGeom>
              <a:avLst/>
              <a:gdLst>
                <a:gd name="connsiteX0" fmla="*/ 0 w 4365266"/>
                <a:gd name="connsiteY0" fmla="*/ 143124 h 143124"/>
                <a:gd name="connsiteX1" fmla="*/ 159026 w 4365266"/>
                <a:gd name="connsiteY1" fmla="*/ 135172 h 143124"/>
                <a:gd name="connsiteX2" fmla="*/ 699715 w 4365266"/>
                <a:gd name="connsiteY2" fmla="*/ 87464 h 143124"/>
                <a:gd name="connsiteX3" fmla="*/ 1343770 w 4365266"/>
                <a:gd name="connsiteY3" fmla="*/ 71562 h 143124"/>
                <a:gd name="connsiteX4" fmla="*/ 3196424 w 4365266"/>
                <a:gd name="connsiteY4" fmla="*/ 55659 h 143124"/>
                <a:gd name="connsiteX5" fmla="*/ 3689405 w 4365266"/>
                <a:gd name="connsiteY5" fmla="*/ 39757 h 143124"/>
                <a:gd name="connsiteX6" fmla="*/ 4285753 w 4365266"/>
                <a:gd name="connsiteY6" fmla="*/ 15903 h 143124"/>
                <a:gd name="connsiteX7" fmla="*/ 4365266 w 4365266"/>
                <a:gd name="connsiteY7" fmla="*/ 0 h 143124"/>
                <a:gd name="connsiteX0" fmla="*/ 117818 w 4220691"/>
                <a:gd name="connsiteY0" fmla="*/ 2 h 2574540"/>
                <a:gd name="connsiteX1" fmla="*/ 14451 w 4220691"/>
                <a:gd name="connsiteY1" fmla="*/ 2409246 h 2574540"/>
                <a:gd name="connsiteX2" fmla="*/ 555140 w 4220691"/>
                <a:gd name="connsiteY2" fmla="*/ 2361538 h 2574540"/>
                <a:gd name="connsiteX3" fmla="*/ 1199195 w 4220691"/>
                <a:gd name="connsiteY3" fmla="*/ 2345636 h 2574540"/>
                <a:gd name="connsiteX4" fmla="*/ 3051849 w 4220691"/>
                <a:gd name="connsiteY4" fmla="*/ 2329733 h 2574540"/>
                <a:gd name="connsiteX5" fmla="*/ 3544830 w 4220691"/>
                <a:gd name="connsiteY5" fmla="*/ 2313831 h 2574540"/>
                <a:gd name="connsiteX6" fmla="*/ 4141178 w 4220691"/>
                <a:gd name="connsiteY6" fmla="*/ 2289977 h 2574540"/>
                <a:gd name="connsiteX7" fmla="*/ 4220691 w 4220691"/>
                <a:gd name="connsiteY7" fmla="*/ 2274074 h 2574540"/>
                <a:gd name="connsiteX0" fmla="*/ 111573 w 4214446"/>
                <a:gd name="connsiteY0" fmla="*/ 41 h 2574579"/>
                <a:gd name="connsiteX1" fmla="*/ 8206 w 4214446"/>
                <a:gd name="connsiteY1" fmla="*/ 2409285 h 2574579"/>
                <a:gd name="connsiteX2" fmla="*/ 548895 w 4214446"/>
                <a:gd name="connsiteY2" fmla="*/ 2361577 h 2574579"/>
                <a:gd name="connsiteX3" fmla="*/ 1192950 w 4214446"/>
                <a:gd name="connsiteY3" fmla="*/ 2345675 h 2574579"/>
                <a:gd name="connsiteX4" fmla="*/ 3045604 w 4214446"/>
                <a:gd name="connsiteY4" fmla="*/ 2329772 h 2574579"/>
                <a:gd name="connsiteX5" fmla="*/ 3538585 w 4214446"/>
                <a:gd name="connsiteY5" fmla="*/ 2313870 h 2574579"/>
                <a:gd name="connsiteX6" fmla="*/ 4134933 w 4214446"/>
                <a:gd name="connsiteY6" fmla="*/ 2290016 h 2574579"/>
                <a:gd name="connsiteX7" fmla="*/ 4214446 w 4214446"/>
                <a:gd name="connsiteY7" fmla="*/ 2274113 h 2574579"/>
                <a:gd name="connsiteX0" fmla="*/ 0 w 4102873"/>
                <a:gd name="connsiteY0" fmla="*/ 85 h 2431304"/>
                <a:gd name="connsiteX1" fmla="*/ 500932 w 4102873"/>
                <a:gd name="connsiteY1" fmla="*/ 1359756 h 2431304"/>
                <a:gd name="connsiteX2" fmla="*/ 437322 w 4102873"/>
                <a:gd name="connsiteY2" fmla="*/ 2361621 h 2431304"/>
                <a:gd name="connsiteX3" fmla="*/ 1081377 w 4102873"/>
                <a:gd name="connsiteY3" fmla="*/ 2345719 h 2431304"/>
                <a:gd name="connsiteX4" fmla="*/ 2934031 w 4102873"/>
                <a:gd name="connsiteY4" fmla="*/ 2329816 h 2431304"/>
                <a:gd name="connsiteX5" fmla="*/ 3427012 w 4102873"/>
                <a:gd name="connsiteY5" fmla="*/ 2313914 h 2431304"/>
                <a:gd name="connsiteX6" fmla="*/ 4023360 w 4102873"/>
                <a:gd name="connsiteY6" fmla="*/ 2290060 h 2431304"/>
                <a:gd name="connsiteX7" fmla="*/ 4102873 w 4102873"/>
                <a:gd name="connsiteY7" fmla="*/ 2274157 h 2431304"/>
                <a:gd name="connsiteX0" fmla="*/ 0 w 4102873"/>
                <a:gd name="connsiteY0" fmla="*/ 34885 h 2466104"/>
                <a:gd name="connsiteX1" fmla="*/ 500932 w 4102873"/>
                <a:gd name="connsiteY1" fmla="*/ 1394556 h 2466104"/>
                <a:gd name="connsiteX2" fmla="*/ 437322 w 4102873"/>
                <a:gd name="connsiteY2" fmla="*/ 2396421 h 2466104"/>
                <a:gd name="connsiteX3" fmla="*/ 1081377 w 4102873"/>
                <a:gd name="connsiteY3" fmla="*/ 2380519 h 2466104"/>
                <a:gd name="connsiteX4" fmla="*/ 2934031 w 4102873"/>
                <a:gd name="connsiteY4" fmla="*/ 2364616 h 2466104"/>
                <a:gd name="connsiteX5" fmla="*/ 3427012 w 4102873"/>
                <a:gd name="connsiteY5" fmla="*/ 2348714 h 2466104"/>
                <a:gd name="connsiteX6" fmla="*/ 4023360 w 4102873"/>
                <a:gd name="connsiteY6" fmla="*/ 2324860 h 2466104"/>
                <a:gd name="connsiteX7" fmla="*/ 4102873 w 4102873"/>
                <a:gd name="connsiteY7" fmla="*/ 2308957 h 2466104"/>
                <a:gd name="connsiteX0" fmla="*/ 0 w 4102873"/>
                <a:gd name="connsiteY0" fmla="*/ 86 h 2439257"/>
                <a:gd name="connsiteX1" fmla="*/ 500932 w 4102873"/>
                <a:gd name="connsiteY1" fmla="*/ 1367709 h 2439257"/>
                <a:gd name="connsiteX2" fmla="*/ 437322 w 4102873"/>
                <a:gd name="connsiteY2" fmla="*/ 2369574 h 2439257"/>
                <a:gd name="connsiteX3" fmla="*/ 1081377 w 4102873"/>
                <a:gd name="connsiteY3" fmla="*/ 2353672 h 2439257"/>
                <a:gd name="connsiteX4" fmla="*/ 2934031 w 4102873"/>
                <a:gd name="connsiteY4" fmla="*/ 2337769 h 2439257"/>
                <a:gd name="connsiteX5" fmla="*/ 3427012 w 4102873"/>
                <a:gd name="connsiteY5" fmla="*/ 2321867 h 2439257"/>
                <a:gd name="connsiteX6" fmla="*/ 4023360 w 4102873"/>
                <a:gd name="connsiteY6" fmla="*/ 2298013 h 2439257"/>
                <a:gd name="connsiteX7" fmla="*/ 4102873 w 4102873"/>
                <a:gd name="connsiteY7" fmla="*/ 2282110 h 2439257"/>
                <a:gd name="connsiteX0" fmla="*/ 0 w 4102873"/>
                <a:gd name="connsiteY0" fmla="*/ 33203 h 2472374"/>
                <a:gd name="connsiteX1" fmla="*/ 500932 w 4102873"/>
                <a:gd name="connsiteY1" fmla="*/ 1400826 h 2472374"/>
                <a:gd name="connsiteX2" fmla="*/ 437322 w 4102873"/>
                <a:gd name="connsiteY2" fmla="*/ 2402691 h 2472374"/>
                <a:gd name="connsiteX3" fmla="*/ 1081377 w 4102873"/>
                <a:gd name="connsiteY3" fmla="*/ 2386789 h 2472374"/>
                <a:gd name="connsiteX4" fmla="*/ 2934031 w 4102873"/>
                <a:gd name="connsiteY4" fmla="*/ 2370886 h 2472374"/>
                <a:gd name="connsiteX5" fmla="*/ 3427012 w 4102873"/>
                <a:gd name="connsiteY5" fmla="*/ 2354984 h 2472374"/>
                <a:gd name="connsiteX6" fmla="*/ 4023360 w 4102873"/>
                <a:gd name="connsiteY6" fmla="*/ 2331130 h 2472374"/>
                <a:gd name="connsiteX7" fmla="*/ 4102873 w 4102873"/>
                <a:gd name="connsiteY7" fmla="*/ 2315227 h 2472374"/>
                <a:gd name="connsiteX0" fmla="*/ 0 w 4102873"/>
                <a:gd name="connsiteY0" fmla="*/ 51795 h 2490966"/>
                <a:gd name="connsiteX1" fmla="*/ 500932 w 4102873"/>
                <a:gd name="connsiteY1" fmla="*/ 1419418 h 2490966"/>
                <a:gd name="connsiteX2" fmla="*/ 437322 w 4102873"/>
                <a:gd name="connsiteY2" fmla="*/ 2421283 h 2490966"/>
                <a:gd name="connsiteX3" fmla="*/ 1081377 w 4102873"/>
                <a:gd name="connsiteY3" fmla="*/ 2405381 h 2490966"/>
                <a:gd name="connsiteX4" fmla="*/ 2934031 w 4102873"/>
                <a:gd name="connsiteY4" fmla="*/ 2389478 h 2490966"/>
                <a:gd name="connsiteX5" fmla="*/ 3427012 w 4102873"/>
                <a:gd name="connsiteY5" fmla="*/ 2373576 h 2490966"/>
                <a:gd name="connsiteX6" fmla="*/ 4023360 w 4102873"/>
                <a:gd name="connsiteY6" fmla="*/ 2349722 h 2490966"/>
                <a:gd name="connsiteX7" fmla="*/ 4102873 w 4102873"/>
                <a:gd name="connsiteY7" fmla="*/ 2333819 h 2490966"/>
                <a:gd name="connsiteX0" fmla="*/ 0 w 4102873"/>
                <a:gd name="connsiteY0" fmla="*/ 20459 h 2459630"/>
                <a:gd name="connsiteX1" fmla="*/ 500932 w 4102873"/>
                <a:gd name="connsiteY1" fmla="*/ 1388082 h 2459630"/>
                <a:gd name="connsiteX2" fmla="*/ 437322 w 4102873"/>
                <a:gd name="connsiteY2" fmla="*/ 2389947 h 2459630"/>
                <a:gd name="connsiteX3" fmla="*/ 1081377 w 4102873"/>
                <a:gd name="connsiteY3" fmla="*/ 2374045 h 2459630"/>
                <a:gd name="connsiteX4" fmla="*/ 2934031 w 4102873"/>
                <a:gd name="connsiteY4" fmla="*/ 2358142 h 2459630"/>
                <a:gd name="connsiteX5" fmla="*/ 3427012 w 4102873"/>
                <a:gd name="connsiteY5" fmla="*/ 2342240 h 2459630"/>
                <a:gd name="connsiteX6" fmla="*/ 4023360 w 4102873"/>
                <a:gd name="connsiteY6" fmla="*/ 2318386 h 2459630"/>
                <a:gd name="connsiteX7" fmla="*/ 4102873 w 4102873"/>
                <a:gd name="connsiteY7" fmla="*/ 2302483 h 2459630"/>
                <a:gd name="connsiteX0" fmla="*/ 0 w 4102873"/>
                <a:gd name="connsiteY0" fmla="*/ 20025 h 2458021"/>
                <a:gd name="connsiteX1" fmla="*/ 485030 w 4102873"/>
                <a:gd name="connsiteY1" fmla="*/ 1403550 h 2458021"/>
                <a:gd name="connsiteX2" fmla="*/ 437322 w 4102873"/>
                <a:gd name="connsiteY2" fmla="*/ 2389513 h 2458021"/>
                <a:gd name="connsiteX3" fmla="*/ 1081377 w 4102873"/>
                <a:gd name="connsiteY3" fmla="*/ 2373611 h 2458021"/>
                <a:gd name="connsiteX4" fmla="*/ 2934031 w 4102873"/>
                <a:gd name="connsiteY4" fmla="*/ 2357708 h 2458021"/>
                <a:gd name="connsiteX5" fmla="*/ 3427012 w 4102873"/>
                <a:gd name="connsiteY5" fmla="*/ 2341806 h 2458021"/>
                <a:gd name="connsiteX6" fmla="*/ 4023360 w 4102873"/>
                <a:gd name="connsiteY6" fmla="*/ 2317952 h 2458021"/>
                <a:gd name="connsiteX7" fmla="*/ 4102873 w 4102873"/>
                <a:gd name="connsiteY7" fmla="*/ 2302049 h 2458021"/>
                <a:gd name="connsiteX0" fmla="*/ 0 w 4023360"/>
                <a:gd name="connsiteY0" fmla="*/ 20025 h 2458021"/>
                <a:gd name="connsiteX1" fmla="*/ 485030 w 4023360"/>
                <a:gd name="connsiteY1" fmla="*/ 1403550 h 2458021"/>
                <a:gd name="connsiteX2" fmla="*/ 437322 w 4023360"/>
                <a:gd name="connsiteY2" fmla="*/ 2389513 h 2458021"/>
                <a:gd name="connsiteX3" fmla="*/ 1081377 w 4023360"/>
                <a:gd name="connsiteY3" fmla="*/ 2373611 h 2458021"/>
                <a:gd name="connsiteX4" fmla="*/ 2934031 w 4023360"/>
                <a:gd name="connsiteY4" fmla="*/ 2357708 h 2458021"/>
                <a:gd name="connsiteX5" fmla="*/ 3427012 w 4023360"/>
                <a:gd name="connsiteY5" fmla="*/ 2341806 h 2458021"/>
                <a:gd name="connsiteX6" fmla="*/ 4023360 w 4023360"/>
                <a:gd name="connsiteY6" fmla="*/ 2317952 h 2458021"/>
                <a:gd name="connsiteX0" fmla="*/ 0 w 4072383"/>
                <a:gd name="connsiteY0" fmla="*/ 20025 h 2458021"/>
                <a:gd name="connsiteX1" fmla="*/ 485030 w 4072383"/>
                <a:gd name="connsiteY1" fmla="*/ 1403550 h 2458021"/>
                <a:gd name="connsiteX2" fmla="*/ 437322 w 4072383"/>
                <a:gd name="connsiteY2" fmla="*/ 2389513 h 2458021"/>
                <a:gd name="connsiteX3" fmla="*/ 1081377 w 4072383"/>
                <a:gd name="connsiteY3" fmla="*/ 2373611 h 2458021"/>
                <a:gd name="connsiteX4" fmla="*/ 2934031 w 4072383"/>
                <a:gd name="connsiteY4" fmla="*/ 2357708 h 2458021"/>
                <a:gd name="connsiteX5" fmla="*/ 3427012 w 4072383"/>
                <a:gd name="connsiteY5" fmla="*/ 2341806 h 2458021"/>
                <a:gd name="connsiteX6" fmla="*/ 4023360 w 4072383"/>
                <a:gd name="connsiteY6" fmla="*/ 2317952 h 2458021"/>
                <a:gd name="connsiteX7" fmla="*/ 4039262 w 4072383"/>
                <a:gd name="connsiteY7" fmla="*/ 2310002 h 2458021"/>
                <a:gd name="connsiteX0" fmla="*/ 0 w 4023360"/>
                <a:gd name="connsiteY0" fmla="*/ 20025 h 2458021"/>
                <a:gd name="connsiteX1" fmla="*/ 485030 w 4023360"/>
                <a:gd name="connsiteY1" fmla="*/ 1403550 h 2458021"/>
                <a:gd name="connsiteX2" fmla="*/ 437322 w 4023360"/>
                <a:gd name="connsiteY2" fmla="*/ 2389513 h 2458021"/>
                <a:gd name="connsiteX3" fmla="*/ 1081377 w 4023360"/>
                <a:gd name="connsiteY3" fmla="*/ 2373611 h 2458021"/>
                <a:gd name="connsiteX4" fmla="*/ 2934031 w 4023360"/>
                <a:gd name="connsiteY4" fmla="*/ 2357708 h 2458021"/>
                <a:gd name="connsiteX5" fmla="*/ 3427012 w 4023360"/>
                <a:gd name="connsiteY5" fmla="*/ 2341806 h 2458021"/>
                <a:gd name="connsiteX6" fmla="*/ 4023360 w 4023360"/>
                <a:gd name="connsiteY6" fmla="*/ 2317952 h 2458021"/>
                <a:gd name="connsiteX0" fmla="*/ 0 w 3427012"/>
                <a:gd name="connsiteY0" fmla="*/ 20025 h 2458021"/>
                <a:gd name="connsiteX1" fmla="*/ 485030 w 3427012"/>
                <a:gd name="connsiteY1" fmla="*/ 1403550 h 2458021"/>
                <a:gd name="connsiteX2" fmla="*/ 437322 w 3427012"/>
                <a:gd name="connsiteY2" fmla="*/ 2389513 h 2458021"/>
                <a:gd name="connsiteX3" fmla="*/ 1081377 w 3427012"/>
                <a:gd name="connsiteY3" fmla="*/ 2373611 h 2458021"/>
                <a:gd name="connsiteX4" fmla="*/ 2934031 w 3427012"/>
                <a:gd name="connsiteY4" fmla="*/ 2357708 h 2458021"/>
                <a:gd name="connsiteX5" fmla="*/ 3427012 w 3427012"/>
                <a:gd name="connsiteY5" fmla="*/ 2341806 h 2458021"/>
                <a:gd name="connsiteX0" fmla="*/ 0 w 2934031"/>
                <a:gd name="connsiteY0" fmla="*/ 20025 h 2458021"/>
                <a:gd name="connsiteX1" fmla="*/ 485030 w 2934031"/>
                <a:gd name="connsiteY1" fmla="*/ 1403550 h 2458021"/>
                <a:gd name="connsiteX2" fmla="*/ 437322 w 2934031"/>
                <a:gd name="connsiteY2" fmla="*/ 2389513 h 2458021"/>
                <a:gd name="connsiteX3" fmla="*/ 1081377 w 2934031"/>
                <a:gd name="connsiteY3" fmla="*/ 2373611 h 2458021"/>
                <a:gd name="connsiteX4" fmla="*/ 2934031 w 2934031"/>
                <a:gd name="connsiteY4" fmla="*/ 2357708 h 2458021"/>
                <a:gd name="connsiteX0" fmla="*/ 0 w 1081377"/>
                <a:gd name="connsiteY0" fmla="*/ 20025 h 2458021"/>
                <a:gd name="connsiteX1" fmla="*/ 485030 w 1081377"/>
                <a:gd name="connsiteY1" fmla="*/ 1403550 h 2458021"/>
                <a:gd name="connsiteX2" fmla="*/ 437322 w 1081377"/>
                <a:gd name="connsiteY2" fmla="*/ 2389513 h 2458021"/>
                <a:gd name="connsiteX3" fmla="*/ 1081377 w 1081377"/>
                <a:gd name="connsiteY3" fmla="*/ 2373611 h 2458021"/>
                <a:gd name="connsiteX0" fmla="*/ 0 w 534422"/>
                <a:gd name="connsiteY0" fmla="*/ 20025 h 2389513"/>
                <a:gd name="connsiteX1" fmla="*/ 485030 w 534422"/>
                <a:gd name="connsiteY1" fmla="*/ 1403550 h 2389513"/>
                <a:gd name="connsiteX2" fmla="*/ 437322 w 534422"/>
                <a:gd name="connsiteY2" fmla="*/ 2389513 h 2389513"/>
                <a:gd name="connsiteX0" fmla="*/ 0 w 529685"/>
                <a:gd name="connsiteY0" fmla="*/ 9109 h 1394068"/>
                <a:gd name="connsiteX1" fmla="*/ 485030 w 529685"/>
                <a:gd name="connsiteY1" fmla="*/ 1392634 h 1394068"/>
                <a:gd name="connsiteX2" fmla="*/ 365760 w 529685"/>
                <a:gd name="connsiteY2" fmla="*/ 311258 h 1394068"/>
                <a:gd name="connsiteX0" fmla="*/ 0 w 529685"/>
                <a:gd name="connsiteY0" fmla="*/ 9109 h 1394692"/>
                <a:gd name="connsiteX1" fmla="*/ 485030 w 529685"/>
                <a:gd name="connsiteY1" fmla="*/ 1392634 h 1394692"/>
                <a:gd name="connsiteX2" fmla="*/ 365760 w 529685"/>
                <a:gd name="connsiteY2" fmla="*/ 311258 h 1394692"/>
                <a:gd name="connsiteX0" fmla="*/ 0 w 673074"/>
                <a:gd name="connsiteY0" fmla="*/ 7000 h 1451763"/>
                <a:gd name="connsiteX1" fmla="*/ 485030 w 673074"/>
                <a:gd name="connsiteY1" fmla="*/ 1390525 h 1451763"/>
                <a:gd name="connsiteX2" fmla="*/ 365760 w 673074"/>
                <a:gd name="connsiteY2" fmla="*/ 309149 h 1451763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547872"/>
                <a:gd name="connsiteY0" fmla="*/ 29858 h 1413383"/>
                <a:gd name="connsiteX1" fmla="*/ 485030 w 547872"/>
                <a:gd name="connsiteY1" fmla="*/ 1413383 h 1413383"/>
                <a:gd name="connsiteX2" fmla="*/ 365760 w 547872"/>
                <a:gd name="connsiteY2" fmla="*/ 332007 h 1413383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4" fmla="*/ 0 w 547872"/>
                <a:gd name="connsiteY4" fmla="*/ 29858 h 1418668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4" fmla="*/ 0 w 547872"/>
                <a:gd name="connsiteY4" fmla="*/ 29858 h 1418668"/>
                <a:gd name="connsiteX0" fmla="*/ 0 w 547872"/>
                <a:gd name="connsiteY0" fmla="*/ 29858 h 1413383"/>
                <a:gd name="connsiteX1" fmla="*/ 485030 w 547872"/>
                <a:gd name="connsiteY1" fmla="*/ 1413383 h 1413383"/>
                <a:gd name="connsiteX2" fmla="*/ 357809 w 547872"/>
                <a:gd name="connsiteY2" fmla="*/ 498988 h 1413383"/>
                <a:gd name="connsiteX3" fmla="*/ 365760 w 547872"/>
                <a:gd name="connsiteY3" fmla="*/ 332007 h 1413383"/>
                <a:gd name="connsiteX4" fmla="*/ 0 w 547872"/>
                <a:gd name="connsiteY4" fmla="*/ 29858 h 1413383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57809 w 544659"/>
                <a:gd name="connsiteY2" fmla="*/ 495641 h 1410036"/>
                <a:gd name="connsiteX3" fmla="*/ 365760 w 544659"/>
                <a:gd name="connsiteY3" fmla="*/ 328660 h 1410036"/>
                <a:gd name="connsiteX4" fmla="*/ 0 w 544659"/>
                <a:gd name="connsiteY4" fmla="*/ 26511 h 1410036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57809 w 544659"/>
                <a:gd name="connsiteY2" fmla="*/ 495641 h 1410036"/>
                <a:gd name="connsiteX3" fmla="*/ 365760 w 544659"/>
                <a:gd name="connsiteY3" fmla="*/ 328660 h 1410036"/>
                <a:gd name="connsiteX4" fmla="*/ 0 w 544659"/>
                <a:gd name="connsiteY4" fmla="*/ 26511 h 1410036"/>
                <a:gd name="connsiteX0" fmla="*/ 0 w 544659"/>
                <a:gd name="connsiteY0" fmla="*/ 26511 h 1412066"/>
                <a:gd name="connsiteX1" fmla="*/ 485030 w 544659"/>
                <a:gd name="connsiteY1" fmla="*/ 1410036 h 1412066"/>
                <a:gd name="connsiteX2" fmla="*/ 365760 w 544659"/>
                <a:gd name="connsiteY2" fmla="*/ 328660 h 1412066"/>
                <a:gd name="connsiteX3" fmla="*/ 0 w 544659"/>
                <a:gd name="connsiteY3" fmla="*/ 26511 h 1412066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65760 w 544659"/>
                <a:gd name="connsiteY2" fmla="*/ 328660 h 1410036"/>
                <a:gd name="connsiteX3" fmla="*/ 0 w 544659"/>
                <a:gd name="connsiteY3" fmla="*/ 26511 h 1410036"/>
                <a:gd name="connsiteX0" fmla="*/ 0 w 544659"/>
                <a:gd name="connsiteY0" fmla="*/ 27993 h 1379713"/>
                <a:gd name="connsiteX1" fmla="*/ 485030 w 544659"/>
                <a:gd name="connsiteY1" fmla="*/ 1379713 h 1379713"/>
                <a:gd name="connsiteX2" fmla="*/ 365760 w 544659"/>
                <a:gd name="connsiteY2" fmla="*/ 330142 h 1379713"/>
                <a:gd name="connsiteX3" fmla="*/ 0 w 544659"/>
                <a:gd name="connsiteY3" fmla="*/ 27993 h 1379713"/>
                <a:gd name="connsiteX0" fmla="*/ 0 w 544659"/>
                <a:gd name="connsiteY0" fmla="*/ 27993 h 1379713"/>
                <a:gd name="connsiteX1" fmla="*/ 485030 w 544659"/>
                <a:gd name="connsiteY1" fmla="*/ 1379713 h 1379713"/>
                <a:gd name="connsiteX2" fmla="*/ 365760 w 544659"/>
                <a:gd name="connsiteY2" fmla="*/ 330142 h 1379713"/>
                <a:gd name="connsiteX3" fmla="*/ 0 w 544659"/>
                <a:gd name="connsiteY3" fmla="*/ 27993 h 1379713"/>
                <a:gd name="connsiteX0" fmla="*/ 0 w 540223"/>
                <a:gd name="connsiteY0" fmla="*/ 27993 h 1379713"/>
                <a:gd name="connsiteX1" fmla="*/ 477079 w 540223"/>
                <a:gd name="connsiteY1" fmla="*/ 1379713 h 1379713"/>
                <a:gd name="connsiteX2" fmla="*/ 365760 w 540223"/>
                <a:gd name="connsiteY2" fmla="*/ 330142 h 1379713"/>
                <a:gd name="connsiteX3" fmla="*/ 0 w 540223"/>
                <a:gd name="connsiteY3" fmla="*/ 27993 h 1379713"/>
                <a:gd name="connsiteX0" fmla="*/ 0 w 711735"/>
                <a:gd name="connsiteY0" fmla="*/ 25592 h 1377312"/>
                <a:gd name="connsiteX1" fmla="*/ 477079 w 711735"/>
                <a:gd name="connsiteY1" fmla="*/ 1377312 h 1377312"/>
                <a:gd name="connsiteX2" fmla="*/ 365760 w 711735"/>
                <a:gd name="connsiteY2" fmla="*/ 327741 h 1377312"/>
                <a:gd name="connsiteX3" fmla="*/ 0 w 711735"/>
                <a:gd name="connsiteY3" fmla="*/ 25592 h 1377312"/>
                <a:gd name="connsiteX0" fmla="*/ 0 w 701283"/>
                <a:gd name="connsiteY0" fmla="*/ 25592 h 1377312"/>
                <a:gd name="connsiteX1" fmla="*/ 461176 w 701283"/>
                <a:gd name="connsiteY1" fmla="*/ 1377312 h 1377312"/>
                <a:gd name="connsiteX2" fmla="*/ 365760 w 701283"/>
                <a:gd name="connsiteY2" fmla="*/ 327741 h 1377312"/>
                <a:gd name="connsiteX3" fmla="*/ 0 w 701283"/>
                <a:gd name="connsiteY3" fmla="*/ 25592 h 1377312"/>
                <a:gd name="connsiteX0" fmla="*/ 0 w 606117"/>
                <a:gd name="connsiteY0" fmla="*/ 26919 h 1378639"/>
                <a:gd name="connsiteX1" fmla="*/ 461176 w 606117"/>
                <a:gd name="connsiteY1" fmla="*/ 1378639 h 1378639"/>
                <a:gd name="connsiteX2" fmla="*/ 365760 w 606117"/>
                <a:gd name="connsiteY2" fmla="*/ 329068 h 1378639"/>
                <a:gd name="connsiteX3" fmla="*/ 0 w 606117"/>
                <a:gd name="connsiteY3" fmla="*/ 26919 h 1378639"/>
                <a:gd name="connsiteX0" fmla="*/ 0 w 601329"/>
                <a:gd name="connsiteY0" fmla="*/ 26210 h 1393832"/>
                <a:gd name="connsiteX1" fmla="*/ 453225 w 601329"/>
                <a:gd name="connsiteY1" fmla="*/ 1393832 h 1393832"/>
                <a:gd name="connsiteX2" fmla="*/ 365760 w 601329"/>
                <a:gd name="connsiteY2" fmla="*/ 328359 h 1393832"/>
                <a:gd name="connsiteX3" fmla="*/ 0 w 601329"/>
                <a:gd name="connsiteY3" fmla="*/ 26210 h 1393832"/>
                <a:gd name="connsiteX0" fmla="*/ 0 w 601329"/>
                <a:gd name="connsiteY0" fmla="*/ 26210 h 1393832"/>
                <a:gd name="connsiteX1" fmla="*/ 453225 w 601329"/>
                <a:gd name="connsiteY1" fmla="*/ 1393832 h 1393832"/>
                <a:gd name="connsiteX2" fmla="*/ 365760 w 601329"/>
                <a:gd name="connsiteY2" fmla="*/ 328359 h 1393832"/>
                <a:gd name="connsiteX3" fmla="*/ 0 w 601329"/>
                <a:gd name="connsiteY3" fmla="*/ 26210 h 1393832"/>
                <a:gd name="connsiteX0" fmla="*/ 0 w 565290"/>
                <a:gd name="connsiteY0" fmla="*/ 26885 h 1394507"/>
                <a:gd name="connsiteX1" fmla="*/ 453225 w 565290"/>
                <a:gd name="connsiteY1" fmla="*/ 1394507 h 1394507"/>
                <a:gd name="connsiteX2" fmla="*/ 365760 w 565290"/>
                <a:gd name="connsiteY2" fmla="*/ 329034 h 1394507"/>
                <a:gd name="connsiteX3" fmla="*/ 0 w 565290"/>
                <a:gd name="connsiteY3" fmla="*/ 26885 h 1394507"/>
                <a:gd name="connsiteX0" fmla="*/ 0 w 555647"/>
                <a:gd name="connsiteY0" fmla="*/ 26885 h 1394507"/>
                <a:gd name="connsiteX1" fmla="*/ 453225 w 555647"/>
                <a:gd name="connsiteY1" fmla="*/ 1394507 h 1394507"/>
                <a:gd name="connsiteX2" fmla="*/ 365760 w 555647"/>
                <a:gd name="connsiteY2" fmla="*/ 329034 h 1394507"/>
                <a:gd name="connsiteX3" fmla="*/ 0 w 555647"/>
                <a:gd name="connsiteY3" fmla="*/ 26885 h 1394507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6398"/>
                <a:gd name="connsiteY0" fmla="*/ 33696 h 1401318"/>
                <a:gd name="connsiteX1" fmla="*/ 453225 w 536398"/>
                <a:gd name="connsiteY1" fmla="*/ 1401318 h 1401318"/>
                <a:gd name="connsiteX2" fmla="*/ 365760 w 536398"/>
                <a:gd name="connsiteY2" fmla="*/ 335845 h 1401318"/>
                <a:gd name="connsiteX3" fmla="*/ 0 w 536398"/>
                <a:gd name="connsiteY3" fmla="*/ 33696 h 1401318"/>
                <a:gd name="connsiteX0" fmla="*/ 0 w 545140"/>
                <a:gd name="connsiteY0" fmla="*/ 30795 h 1398417"/>
                <a:gd name="connsiteX1" fmla="*/ 453225 w 545140"/>
                <a:gd name="connsiteY1" fmla="*/ 1398417 h 1398417"/>
                <a:gd name="connsiteX2" fmla="*/ 365760 w 545140"/>
                <a:gd name="connsiteY2" fmla="*/ 332944 h 1398417"/>
                <a:gd name="connsiteX3" fmla="*/ 0 w 545140"/>
                <a:gd name="connsiteY3" fmla="*/ 30795 h 1398417"/>
                <a:gd name="connsiteX0" fmla="*/ 0 w 545140"/>
                <a:gd name="connsiteY0" fmla="*/ 30795 h 1398417"/>
                <a:gd name="connsiteX1" fmla="*/ 453225 w 545140"/>
                <a:gd name="connsiteY1" fmla="*/ 1398417 h 1398417"/>
                <a:gd name="connsiteX2" fmla="*/ 379837 w 545140"/>
                <a:gd name="connsiteY2" fmla="*/ 318867 h 1398417"/>
                <a:gd name="connsiteX3" fmla="*/ 0 w 545140"/>
                <a:gd name="connsiteY3" fmla="*/ 30795 h 1398417"/>
                <a:gd name="connsiteX0" fmla="*/ 0 w 545140"/>
                <a:gd name="connsiteY0" fmla="*/ 30795 h 1398417"/>
                <a:gd name="connsiteX1" fmla="*/ 453225 w 545140"/>
                <a:gd name="connsiteY1" fmla="*/ 1398417 h 1398417"/>
                <a:gd name="connsiteX2" fmla="*/ 379837 w 545140"/>
                <a:gd name="connsiteY2" fmla="*/ 318867 h 1398417"/>
                <a:gd name="connsiteX3" fmla="*/ 0 w 545140"/>
                <a:gd name="connsiteY3" fmla="*/ 30795 h 1398417"/>
                <a:gd name="connsiteX0" fmla="*/ 0 w 545140"/>
                <a:gd name="connsiteY0" fmla="*/ 30795 h 1398417"/>
                <a:gd name="connsiteX1" fmla="*/ 453225 w 545140"/>
                <a:gd name="connsiteY1" fmla="*/ 1398417 h 1398417"/>
                <a:gd name="connsiteX2" fmla="*/ 379837 w 545140"/>
                <a:gd name="connsiteY2" fmla="*/ 318867 h 1398417"/>
                <a:gd name="connsiteX3" fmla="*/ 0 w 545140"/>
                <a:gd name="connsiteY3" fmla="*/ 30795 h 1398417"/>
                <a:gd name="connsiteX0" fmla="*/ 0 w 545140"/>
                <a:gd name="connsiteY0" fmla="*/ 30795 h 1398417"/>
                <a:gd name="connsiteX1" fmla="*/ 453225 w 545140"/>
                <a:gd name="connsiteY1" fmla="*/ 1398417 h 1398417"/>
                <a:gd name="connsiteX2" fmla="*/ 379837 w 545140"/>
                <a:gd name="connsiteY2" fmla="*/ 318867 h 1398417"/>
                <a:gd name="connsiteX3" fmla="*/ 0 w 545140"/>
                <a:gd name="connsiteY3" fmla="*/ 30795 h 1398417"/>
                <a:gd name="connsiteX0" fmla="*/ 0 w 545140"/>
                <a:gd name="connsiteY0" fmla="*/ 30795 h 1398417"/>
                <a:gd name="connsiteX1" fmla="*/ 453225 w 545140"/>
                <a:gd name="connsiteY1" fmla="*/ 1398417 h 1398417"/>
                <a:gd name="connsiteX2" fmla="*/ 379837 w 545140"/>
                <a:gd name="connsiteY2" fmla="*/ 318867 h 1398417"/>
                <a:gd name="connsiteX3" fmla="*/ 0 w 545140"/>
                <a:gd name="connsiteY3" fmla="*/ 30795 h 139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140" h="1398417">
                  <a:moveTo>
                    <a:pt x="0" y="30795"/>
                  </a:moveTo>
                  <a:cubicBezTo>
                    <a:pt x="776578" y="-130882"/>
                    <a:pt x="514452" y="346855"/>
                    <a:pt x="453225" y="1398417"/>
                  </a:cubicBezTo>
                  <a:cubicBezTo>
                    <a:pt x="407167" y="602935"/>
                    <a:pt x="445142" y="617252"/>
                    <a:pt x="379837" y="318867"/>
                  </a:cubicBezTo>
                  <a:cubicBezTo>
                    <a:pt x="303401" y="104760"/>
                    <a:pt x="360459" y="59949"/>
                    <a:pt x="0" y="30795"/>
                  </a:cubicBezTo>
                  <a:close/>
                </a:path>
              </a:pathLst>
            </a:custGeom>
            <a:solidFill>
              <a:srgbClr val="598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570779" y="1620948"/>
              <a:ext cx="2894670" cy="1764671"/>
            </a:xfrm>
            <a:custGeom>
              <a:avLst/>
              <a:gdLst>
                <a:gd name="connsiteX0" fmla="*/ 0 w 4365266"/>
                <a:gd name="connsiteY0" fmla="*/ 143124 h 143124"/>
                <a:gd name="connsiteX1" fmla="*/ 159026 w 4365266"/>
                <a:gd name="connsiteY1" fmla="*/ 135172 h 143124"/>
                <a:gd name="connsiteX2" fmla="*/ 699715 w 4365266"/>
                <a:gd name="connsiteY2" fmla="*/ 87464 h 143124"/>
                <a:gd name="connsiteX3" fmla="*/ 1343770 w 4365266"/>
                <a:gd name="connsiteY3" fmla="*/ 71562 h 143124"/>
                <a:gd name="connsiteX4" fmla="*/ 3196424 w 4365266"/>
                <a:gd name="connsiteY4" fmla="*/ 55659 h 143124"/>
                <a:gd name="connsiteX5" fmla="*/ 3689405 w 4365266"/>
                <a:gd name="connsiteY5" fmla="*/ 39757 h 143124"/>
                <a:gd name="connsiteX6" fmla="*/ 4285753 w 4365266"/>
                <a:gd name="connsiteY6" fmla="*/ 15903 h 143124"/>
                <a:gd name="connsiteX7" fmla="*/ 4365266 w 4365266"/>
                <a:gd name="connsiteY7" fmla="*/ 0 h 143124"/>
                <a:gd name="connsiteX0" fmla="*/ 117818 w 4220691"/>
                <a:gd name="connsiteY0" fmla="*/ 2 h 2574540"/>
                <a:gd name="connsiteX1" fmla="*/ 14451 w 4220691"/>
                <a:gd name="connsiteY1" fmla="*/ 2409246 h 2574540"/>
                <a:gd name="connsiteX2" fmla="*/ 555140 w 4220691"/>
                <a:gd name="connsiteY2" fmla="*/ 2361538 h 2574540"/>
                <a:gd name="connsiteX3" fmla="*/ 1199195 w 4220691"/>
                <a:gd name="connsiteY3" fmla="*/ 2345636 h 2574540"/>
                <a:gd name="connsiteX4" fmla="*/ 3051849 w 4220691"/>
                <a:gd name="connsiteY4" fmla="*/ 2329733 h 2574540"/>
                <a:gd name="connsiteX5" fmla="*/ 3544830 w 4220691"/>
                <a:gd name="connsiteY5" fmla="*/ 2313831 h 2574540"/>
                <a:gd name="connsiteX6" fmla="*/ 4141178 w 4220691"/>
                <a:gd name="connsiteY6" fmla="*/ 2289977 h 2574540"/>
                <a:gd name="connsiteX7" fmla="*/ 4220691 w 4220691"/>
                <a:gd name="connsiteY7" fmla="*/ 2274074 h 2574540"/>
                <a:gd name="connsiteX0" fmla="*/ 111573 w 4214446"/>
                <a:gd name="connsiteY0" fmla="*/ 41 h 2574579"/>
                <a:gd name="connsiteX1" fmla="*/ 8206 w 4214446"/>
                <a:gd name="connsiteY1" fmla="*/ 2409285 h 2574579"/>
                <a:gd name="connsiteX2" fmla="*/ 548895 w 4214446"/>
                <a:gd name="connsiteY2" fmla="*/ 2361577 h 2574579"/>
                <a:gd name="connsiteX3" fmla="*/ 1192950 w 4214446"/>
                <a:gd name="connsiteY3" fmla="*/ 2345675 h 2574579"/>
                <a:gd name="connsiteX4" fmla="*/ 3045604 w 4214446"/>
                <a:gd name="connsiteY4" fmla="*/ 2329772 h 2574579"/>
                <a:gd name="connsiteX5" fmla="*/ 3538585 w 4214446"/>
                <a:gd name="connsiteY5" fmla="*/ 2313870 h 2574579"/>
                <a:gd name="connsiteX6" fmla="*/ 4134933 w 4214446"/>
                <a:gd name="connsiteY6" fmla="*/ 2290016 h 2574579"/>
                <a:gd name="connsiteX7" fmla="*/ 4214446 w 4214446"/>
                <a:gd name="connsiteY7" fmla="*/ 2274113 h 2574579"/>
                <a:gd name="connsiteX0" fmla="*/ 0 w 4102873"/>
                <a:gd name="connsiteY0" fmla="*/ 85 h 2431304"/>
                <a:gd name="connsiteX1" fmla="*/ 500932 w 4102873"/>
                <a:gd name="connsiteY1" fmla="*/ 1359756 h 2431304"/>
                <a:gd name="connsiteX2" fmla="*/ 437322 w 4102873"/>
                <a:gd name="connsiteY2" fmla="*/ 2361621 h 2431304"/>
                <a:gd name="connsiteX3" fmla="*/ 1081377 w 4102873"/>
                <a:gd name="connsiteY3" fmla="*/ 2345719 h 2431304"/>
                <a:gd name="connsiteX4" fmla="*/ 2934031 w 4102873"/>
                <a:gd name="connsiteY4" fmla="*/ 2329816 h 2431304"/>
                <a:gd name="connsiteX5" fmla="*/ 3427012 w 4102873"/>
                <a:gd name="connsiteY5" fmla="*/ 2313914 h 2431304"/>
                <a:gd name="connsiteX6" fmla="*/ 4023360 w 4102873"/>
                <a:gd name="connsiteY6" fmla="*/ 2290060 h 2431304"/>
                <a:gd name="connsiteX7" fmla="*/ 4102873 w 4102873"/>
                <a:gd name="connsiteY7" fmla="*/ 2274157 h 2431304"/>
                <a:gd name="connsiteX0" fmla="*/ 0 w 4102873"/>
                <a:gd name="connsiteY0" fmla="*/ 34885 h 2466104"/>
                <a:gd name="connsiteX1" fmla="*/ 500932 w 4102873"/>
                <a:gd name="connsiteY1" fmla="*/ 1394556 h 2466104"/>
                <a:gd name="connsiteX2" fmla="*/ 437322 w 4102873"/>
                <a:gd name="connsiteY2" fmla="*/ 2396421 h 2466104"/>
                <a:gd name="connsiteX3" fmla="*/ 1081377 w 4102873"/>
                <a:gd name="connsiteY3" fmla="*/ 2380519 h 2466104"/>
                <a:gd name="connsiteX4" fmla="*/ 2934031 w 4102873"/>
                <a:gd name="connsiteY4" fmla="*/ 2364616 h 2466104"/>
                <a:gd name="connsiteX5" fmla="*/ 3427012 w 4102873"/>
                <a:gd name="connsiteY5" fmla="*/ 2348714 h 2466104"/>
                <a:gd name="connsiteX6" fmla="*/ 4023360 w 4102873"/>
                <a:gd name="connsiteY6" fmla="*/ 2324860 h 2466104"/>
                <a:gd name="connsiteX7" fmla="*/ 4102873 w 4102873"/>
                <a:gd name="connsiteY7" fmla="*/ 2308957 h 2466104"/>
                <a:gd name="connsiteX0" fmla="*/ 0 w 4102873"/>
                <a:gd name="connsiteY0" fmla="*/ 86 h 2439257"/>
                <a:gd name="connsiteX1" fmla="*/ 500932 w 4102873"/>
                <a:gd name="connsiteY1" fmla="*/ 1367709 h 2439257"/>
                <a:gd name="connsiteX2" fmla="*/ 437322 w 4102873"/>
                <a:gd name="connsiteY2" fmla="*/ 2369574 h 2439257"/>
                <a:gd name="connsiteX3" fmla="*/ 1081377 w 4102873"/>
                <a:gd name="connsiteY3" fmla="*/ 2353672 h 2439257"/>
                <a:gd name="connsiteX4" fmla="*/ 2934031 w 4102873"/>
                <a:gd name="connsiteY4" fmla="*/ 2337769 h 2439257"/>
                <a:gd name="connsiteX5" fmla="*/ 3427012 w 4102873"/>
                <a:gd name="connsiteY5" fmla="*/ 2321867 h 2439257"/>
                <a:gd name="connsiteX6" fmla="*/ 4023360 w 4102873"/>
                <a:gd name="connsiteY6" fmla="*/ 2298013 h 2439257"/>
                <a:gd name="connsiteX7" fmla="*/ 4102873 w 4102873"/>
                <a:gd name="connsiteY7" fmla="*/ 2282110 h 2439257"/>
                <a:gd name="connsiteX0" fmla="*/ 0 w 4102873"/>
                <a:gd name="connsiteY0" fmla="*/ 33203 h 2472374"/>
                <a:gd name="connsiteX1" fmla="*/ 500932 w 4102873"/>
                <a:gd name="connsiteY1" fmla="*/ 1400826 h 2472374"/>
                <a:gd name="connsiteX2" fmla="*/ 437322 w 4102873"/>
                <a:gd name="connsiteY2" fmla="*/ 2402691 h 2472374"/>
                <a:gd name="connsiteX3" fmla="*/ 1081377 w 4102873"/>
                <a:gd name="connsiteY3" fmla="*/ 2386789 h 2472374"/>
                <a:gd name="connsiteX4" fmla="*/ 2934031 w 4102873"/>
                <a:gd name="connsiteY4" fmla="*/ 2370886 h 2472374"/>
                <a:gd name="connsiteX5" fmla="*/ 3427012 w 4102873"/>
                <a:gd name="connsiteY5" fmla="*/ 2354984 h 2472374"/>
                <a:gd name="connsiteX6" fmla="*/ 4023360 w 4102873"/>
                <a:gd name="connsiteY6" fmla="*/ 2331130 h 2472374"/>
                <a:gd name="connsiteX7" fmla="*/ 4102873 w 4102873"/>
                <a:gd name="connsiteY7" fmla="*/ 2315227 h 2472374"/>
                <a:gd name="connsiteX0" fmla="*/ 0 w 4102873"/>
                <a:gd name="connsiteY0" fmla="*/ 51795 h 2490966"/>
                <a:gd name="connsiteX1" fmla="*/ 500932 w 4102873"/>
                <a:gd name="connsiteY1" fmla="*/ 1419418 h 2490966"/>
                <a:gd name="connsiteX2" fmla="*/ 437322 w 4102873"/>
                <a:gd name="connsiteY2" fmla="*/ 2421283 h 2490966"/>
                <a:gd name="connsiteX3" fmla="*/ 1081377 w 4102873"/>
                <a:gd name="connsiteY3" fmla="*/ 2405381 h 2490966"/>
                <a:gd name="connsiteX4" fmla="*/ 2934031 w 4102873"/>
                <a:gd name="connsiteY4" fmla="*/ 2389478 h 2490966"/>
                <a:gd name="connsiteX5" fmla="*/ 3427012 w 4102873"/>
                <a:gd name="connsiteY5" fmla="*/ 2373576 h 2490966"/>
                <a:gd name="connsiteX6" fmla="*/ 4023360 w 4102873"/>
                <a:gd name="connsiteY6" fmla="*/ 2349722 h 2490966"/>
                <a:gd name="connsiteX7" fmla="*/ 4102873 w 4102873"/>
                <a:gd name="connsiteY7" fmla="*/ 2333819 h 2490966"/>
                <a:gd name="connsiteX0" fmla="*/ 0 w 4102873"/>
                <a:gd name="connsiteY0" fmla="*/ 20459 h 2459630"/>
                <a:gd name="connsiteX1" fmla="*/ 500932 w 4102873"/>
                <a:gd name="connsiteY1" fmla="*/ 1388082 h 2459630"/>
                <a:gd name="connsiteX2" fmla="*/ 437322 w 4102873"/>
                <a:gd name="connsiteY2" fmla="*/ 2389947 h 2459630"/>
                <a:gd name="connsiteX3" fmla="*/ 1081377 w 4102873"/>
                <a:gd name="connsiteY3" fmla="*/ 2374045 h 2459630"/>
                <a:gd name="connsiteX4" fmla="*/ 2934031 w 4102873"/>
                <a:gd name="connsiteY4" fmla="*/ 2358142 h 2459630"/>
                <a:gd name="connsiteX5" fmla="*/ 3427012 w 4102873"/>
                <a:gd name="connsiteY5" fmla="*/ 2342240 h 2459630"/>
                <a:gd name="connsiteX6" fmla="*/ 4023360 w 4102873"/>
                <a:gd name="connsiteY6" fmla="*/ 2318386 h 2459630"/>
                <a:gd name="connsiteX7" fmla="*/ 4102873 w 4102873"/>
                <a:gd name="connsiteY7" fmla="*/ 2302483 h 2459630"/>
                <a:gd name="connsiteX0" fmla="*/ 0 w 4102873"/>
                <a:gd name="connsiteY0" fmla="*/ 20025 h 2458021"/>
                <a:gd name="connsiteX1" fmla="*/ 485030 w 4102873"/>
                <a:gd name="connsiteY1" fmla="*/ 1403550 h 2458021"/>
                <a:gd name="connsiteX2" fmla="*/ 437322 w 4102873"/>
                <a:gd name="connsiteY2" fmla="*/ 2389513 h 2458021"/>
                <a:gd name="connsiteX3" fmla="*/ 1081377 w 4102873"/>
                <a:gd name="connsiteY3" fmla="*/ 2373611 h 2458021"/>
                <a:gd name="connsiteX4" fmla="*/ 2934031 w 4102873"/>
                <a:gd name="connsiteY4" fmla="*/ 2357708 h 2458021"/>
                <a:gd name="connsiteX5" fmla="*/ 3427012 w 4102873"/>
                <a:gd name="connsiteY5" fmla="*/ 2341806 h 2458021"/>
                <a:gd name="connsiteX6" fmla="*/ 4023360 w 4102873"/>
                <a:gd name="connsiteY6" fmla="*/ 2317952 h 2458021"/>
                <a:gd name="connsiteX7" fmla="*/ 4102873 w 4102873"/>
                <a:gd name="connsiteY7" fmla="*/ 2302049 h 2458021"/>
                <a:gd name="connsiteX0" fmla="*/ 0 w 4023360"/>
                <a:gd name="connsiteY0" fmla="*/ 20025 h 2458021"/>
                <a:gd name="connsiteX1" fmla="*/ 485030 w 4023360"/>
                <a:gd name="connsiteY1" fmla="*/ 1403550 h 2458021"/>
                <a:gd name="connsiteX2" fmla="*/ 437322 w 4023360"/>
                <a:gd name="connsiteY2" fmla="*/ 2389513 h 2458021"/>
                <a:gd name="connsiteX3" fmla="*/ 1081377 w 4023360"/>
                <a:gd name="connsiteY3" fmla="*/ 2373611 h 2458021"/>
                <a:gd name="connsiteX4" fmla="*/ 2934031 w 4023360"/>
                <a:gd name="connsiteY4" fmla="*/ 2357708 h 2458021"/>
                <a:gd name="connsiteX5" fmla="*/ 3427012 w 4023360"/>
                <a:gd name="connsiteY5" fmla="*/ 2341806 h 2458021"/>
                <a:gd name="connsiteX6" fmla="*/ 4023360 w 4023360"/>
                <a:gd name="connsiteY6" fmla="*/ 2317952 h 2458021"/>
                <a:gd name="connsiteX0" fmla="*/ 0 w 4072383"/>
                <a:gd name="connsiteY0" fmla="*/ 20025 h 2458021"/>
                <a:gd name="connsiteX1" fmla="*/ 485030 w 4072383"/>
                <a:gd name="connsiteY1" fmla="*/ 1403550 h 2458021"/>
                <a:gd name="connsiteX2" fmla="*/ 437322 w 4072383"/>
                <a:gd name="connsiteY2" fmla="*/ 2389513 h 2458021"/>
                <a:gd name="connsiteX3" fmla="*/ 1081377 w 4072383"/>
                <a:gd name="connsiteY3" fmla="*/ 2373611 h 2458021"/>
                <a:gd name="connsiteX4" fmla="*/ 2934031 w 4072383"/>
                <a:gd name="connsiteY4" fmla="*/ 2357708 h 2458021"/>
                <a:gd name="connsiteX5" fmla="*/ 3427012 w 4072383"/>
                <a:gd name="connsiteY5" fmla="*/ 2341806 h 2458021"/>
                <a:gd name="connsiteX6" fmla="*/ 4023360 w 4072383"/>
                <a:gd name="connsiteY6" fmla="*/ 2317952 h 2458021"/>
                <a:gd name="connsiteX7" fmla="*/ 4039262 w 4072383"/>
                <a:gd name="connsiteY7" fmla="*/ 2310002 h 2458021"/>
                <a:gd name="connsiteX0" fmla="*/ 0 w 4023360"/>
                <a:gd name="connsiteY0" fmla="*/ 20025 h 2458021"/>
                <a:gd name="connsiteX1" fmla="*/ 485030 w 4023360"/>
                <a:gd name="connsiteY1" fmla="*/ 1403550 h 2458021"/>
                <a:gd name="connsiteX2" fmla="*/ 437322 w 4023360"/>
                <a:gd name="connsiteY2" fmla="*/ 2389513 h 2458021"/>
                <a:gd name="connsiteX3" fmla="*/ 1081377 w 4023360"/>
                <a:gd name="connsiteY3" fmla="*/ 2373611 h 2458021"/>
                <a:gd name="connsiteX4" fmla="*/ 2934031 w 4023360"/>
                <a:gd name="connsiteY4" fmla="*/ 2357708 h 2458021"/>
                <a:gd name="connsiteX5" fmla="*/ 3427012 w 4023360"/>
                <a:gd name="connsiteY5" fmla="*/ 2341806 h 2458021"/>
                <a:gd name="connsiteX6" fmla="*/ 4023360 w 4023360"/>
                <a:gd name="connsiteY6" fmla="*/ 2317952 h 2458021"/>
                <a:gd name="connsiteX0" fmla="*/ 0 w 3427012"/>
                <a:gd name="connsiteY0" fmla="*/ 20025 h 2458021"/>
                <a:gd name="connsiteX1" fmla="*/ 485030 w 3427012"/>
                <a:gd name="connsiteY1" fmla="*/ 1403550 h 2458021"/>
                <a:gd name="connsiteX2" fmla="*/ 437322 w 3427012"/>
                <a:gd name="connsiteY2" fmla="*/ 2389513 h 2458021"/>
                <a:gd name="connsiteX3" fmla="*/ 1081377 w 3427012"/>
                <a:gd name="connsiteY3" fmla="*/ 2373611 h 2458021"/>
                <a:gd name="connsiteX4" fmla="*/ 2934031 w 3427012"/>
                <a:gd name="connsiteY4" fmla="*/ 2357708 h 2458021"/>
                <a:gd name="connsiteX5" fmla="*/ 3427012 w 3427012"/>
                <a:gd name="connsiteY5" fmla="*/ 2341806 h 2458021"/>
                <a:gd name="connsiteX0" fmla="*/ 0 w 2934031"/>
                <a:gd name="connsiteY0" fmla="*/ 20025 h 2458021"/>
                <a:gd name="connsiteX1" fmla="*/ 485030 w 2934031"/>
                <a:gd name="connsiteY1" fmla="*/ 1403550 h 2458021"/>
                <a:gd name="connsiteX2" fmla="*/ 437322 w 2934031"/>
                <a:gd name="connsiteY2" fmla="*/ 2389513 h 2458021"/>
                <a:gd name="connsiteX3" fmla="*/ 1081377 w 2934031"/>
                <a:gd name="connsiteY3" fmla="*/ 2373611 h 2458021"/>
                <a:gd name="connsiteX4" fmla="*/ 2934031 w 2934031"/>
                <a:gd name="connsiteY4" fmla="*/ 2357708 h 2458021"/>
                <a:gd name="connsiteX0" fmla="*/ 0 w 1081377"/>
                <a:gd name="connsiteY0" fmla="*/ 20025 h 2458021"/>
                <a:gd name="connsiteX1" fmla="*/ 485030 w 1081377"/>
                <a:gd name="connsiteY1" fmla="*/ 1403550 h 2458021"/>
                <a:gd name="connsiteX2" fmla="*/ 437322 w 1081377"/>
                <a:gd name="connsiteY2" fmla="*/ 2389513 h 2458021"/>
                <a:gd name="connsiteX3" fmla="*/ 1081377 w 1081377"/>
                <a:gd name="connsiteY3" fmla="*/ 2373611 h 2458021"/>
                <a:gd name="connsiteX0" fmla="*/ 0 w 534422"/>
                <a:gd name="connsiteY0" fmla="*/ 20025 h 2389513"/>
                <a:gd name="connsiteX1" fmla="*/ 485030 w 534422"/>
                <a:gd name="connsiteY1" fmla="*/ 1403550 h 2389513"/>
                <a:gd name="connsiteX2" fmla="*/ 437322 w 534422"/>
                <a:gd name="connsiteY2" fmla="*/ 2389513 h 2389513"/>
                <a:gd name="connsiteX0" fmla="*/ 0 w 529685"/>
                <a:gd name="connsiteY0" fmla="*/ 9109 h 1394068"/>
                <a:gd name="connsiteX1" fmla="*/ 485030 w 529685"/>
                <a:gd name="connsiteY1" fmla="*/ 1392634 h 1394068"/>
                <a:gd name="connsiteX2" fmla="*/ 365760 w 529685"/>
                <a:gd name="connsiteY2" fmla="*/ 311258 h 1394068"/>
                <a:gd name="connsiteX0" fmla="*/ 0 w 529685"/>
                <a:gd name="connsiteY0" fmla="*/ 9109 h 1394692"/>
                <a:gd name="connsiteX1" fmla="*/ 485030 w 529685"/>
                <a:gd name="connsiteY1" fmla="*/ 1392634 h 1394692"/>
                <a:gd name="connsiteX2" fmla="*/ 365760 w 529685"/>
                <a:gd name="connsiteY2" fmla="*/ 311258 h 1394692"/>
                <a:gd name="connsiteX0" fmla="*/ 0 w 673074"/>
                <a:gd name="connsiteY0" fmla="*/ 7000 h 1451763"/>
                <a:gd name="connsiteX1" fmla="*/ 485030 w 673074"/>
                <a:gd name="connsiteY1" fmla="*/ 1390525 h 1451763"/>
                <a:gd name="connsiteX2" fmla="*/ 365760 w 673074"/>
                <a:gd name="connsiteY2" fmla="*/ 309149 h 1451763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547872"/>
                <a:gd name="connsiteY0" fmla="*/ 29858 h 1413383"/>
                <a:gd name="connsiteX1" fmla="*/ 485030 w 547872"/>
                <a:gd name="connsiteY1" fmla="*/ 1413383 h 1413383"/>
                <a:gd name="connsiteX2" fmla="*/ 365760 w 547872"/>
                <a:gd name="connsiteY2" fmla="*/ 332007 h 1413383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4" fmla="*/ 0 w 547872"/>
                <a:gd name="connsiteY4" fmla="*/ 29858 h 1418668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4" fmla="*/ 0 w 547872"/>
                <a:gd name="connsiteY4" fmla="*/ 29858 h 1418668"/>
                <a:gd name="connsiteX0" fmla="*/ 0 w 547872"/>
                <a:gd name="connsiteY0" fmla="*/ 29858 h 1413383"/>
                <a:gd name="connsiteX1" fmla="*/ 485030 w 547872"/>
                <a:gd name="connsiteY1" fmla="*/ 1413383 h 1413383"/>
                <a:gd name="connsiteX2" fmla="*/ 357809 w 547872"/>
                <a:gd name="connsiteY2" fmla="*/ 498988 h 1413383"/>
                <a:gd name="connsiteX3" fmla="*/ 365760 w 547872"/>
                <a:gd name="connsiteY3" fmla="*/ 332007 h 1413383"/>
                <a:gd name="connsiteX4" fmla="*/ 0 w 547872"/>
                <a:gd name="connsiteY4" fmla="*/ 29858 h 1413383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57809 w 544659"/>
                <a:gd name="connsiteY2" fmla="*/ 495641 h 1410036"/>
                <a:gd name="connsiteX3" fmla="*/ 365760 w 544659"/>
                <a:gd name="connsiteY3" fmla="*/ 328660 h 1410036"/>
                <a:gd name="connsiteX4" fmla="*/ 0 w 544659"/>
                <a:gd name="connsiteY4" fmla="*/ 26511 h 1410036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57809 w 544659"/>
                <a:gd name="connsiteY2" fmla="*/ 495641 h 1410036"/>
                <a:gd name="connsiteX3" fmla="*/ 365760 w 544659"/>
                <a:gd name="connsiteY3" fmla="*/ 328660 h 1410036"/>
                <a:gd name="connsiteX4" fmla="*/ 0 w 544659"/>
                <a:gd name="connsiteY4" fmla="*/ 26511 h 1410036"/>
                <a:gd name="connsiteX0" fmla="*/ 0 w 544659"/>
                <a:gd name="connsiteY0" fmla="*/ 26511 h 1412066"/>
                <a:gd name="connsiteX1" fmla="*/ 485030 w 544659"/>
                <a:gd name="connsiteY1" fmla="*/ 1410036 h 1412066"/>
                <a:gd name="connsiteX2" fmla="*/ 365760 w 544659"/>
                <a:gd name="connsiteY2" fmla="*/ 328660 h 1412066"/>
                <a:gd name="connsiteX3" fmla="*/ 0 w 544659"/>
                <a:gd name="connsiteY3" fmla="*/ 26511 h 1412066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65760 w 544659"/>
                <a:gd name="connsiteY2" fmla="*/ 328660 h 1410036"/>
                <a:gd name="connsiteX3" fmla="*/ 0 w 544659"/>
                <a:gd name="connsiteY3" fmla="*/ 26511 h 1410036"/>
                <a:gd name="connsiteX0" fmla="*/ 0 w 544659"/>
                <a:gd name="connsiteY0" fmla="*/ 27993 h 1379713"/>
                <a:gd name="connsiteX1" fmla="*/ 485030 w 544659"/>
                <a:gd name="connsiteY1" fmla="*/ 1379713 h 1379713"/>
                <a:gd name="connsiteX2" fmla="*/ 365760 w 544659"/>
                <a:gd name="connsiteY2" fmla="*/ 330142 h 1379713"/>
                <a:gd name="connsiteX3" fmla="*/ 0 w 544659"/>
                <a:gd name="connsiteY3" fmla="*/ 27993 h 1379713"/>
                <a:gd name="connsiteX0" fmla="*/ 0 w 544659"/>
                <a:gd name="connsiteY0" fmla="*/ 27993 h 1379713"/>
                <a:gd name="connsiteX1" fmla="*/ 485030 w 544659"/>
                <a:gd name="connsiteY1" fmla="*/ 1379713 h 1379713"/>
                <a:gd name="connsiteX2" fmla="*/ 365760 w 544659"/>
                <a:gd name="connsiteY2" fmla="*/ 330142 h 1379713"/>
                <a:gd name="connsiteX3" fmla="*/ 0 w 544659"/>
                <a:gd name="connsiteY3" fmla="*/ 27993 h 1379713"/>
                <a:gd name="connsiteX0" fmla="*/ 0 w 540223"/>
                <a:gd name="connsiteY0" fmla="*/ 27993 h 1379713"/>
                <a:gd name="connsiteX1" fmla="*/ 477079 w 540223"/>
                <a:gd name="connsiteY1" fmla="*/ 1379713 h 1379713"/>
                <a:gd name="connsiteX2" fmla="*/ 365760 w 540223"/>
                <a:gd name="connsiteY2" fmla="*/ 330142 h 1379713"/>
                <a:gd name="connsiteX3" fmla="*/ 0 w 540223"/>
                <a:gd name="connsiteY3" fmla="*/ 27993 h 1379713"/>
                <a:gd name="connsiteX0" fmla="*/ 0 w 711735"/>
                <a:gd name="connsiteY0" fmla="*/ 25592 h 1377312"/>
                <a:gd name="connsiteX1" fmla="*/ 477079 w 711735"/>
                <a:gd name="connsiteY1" fmla="*/ 1377312 h 1377312"/>
                <a:gd name="connsiteX2" fmla="*/ 365760 w 711735"/>
                <a:gd name="connsiteY2" fmla="*/ 327741 h 1377312"/>
                <a:gd name="connsiteX3" fmla="*/ 0 w 711735"/>
                <a:gd name="connsiteY3" fmla="*/ 25592 h 1377312"/>
                <a:gd name="connsiteX0" fmla="*/ 0 w 701283"/>
                <a:gd name="connsiteY0" fmla="*/ 25592 h 1377312"/>
                <a:gd name="connsiteX1" fmla="*/ 461176 w 701283"/>
                <a:gd name="connsiteY1" fmla="*/ 1377312 h 1377312"/>
                <a:gd name="connsiteX2" fmla="*/ 365760 w 701283"/>
                <a:gd name="connsiteY2" fmla="*/ 327741 h 1377312"/>
                <a:gd name="connsiteX3" fmla="*/ 0 w 701283"/>
                <a:gd name="connsiteY3" fmla="*/ 25592 h 1377312"/>
                <a:gd name="connsiteX0" fmla="*/ 0 w 606117"/>
                <a:gd name="connsiteY0" fmla="*/ 26919 h 1378639"/>
                <a:gd name="connsiteX1" fmla="*/ 461176 w 606117"/>
                <a:gd name="connsiteY1" fmla="*/ 1378639 h 1378639"/>
                <a:gd name="connsiteX2" fmla="*/ 365760 w 606117"/>
                <a:gd name="connsiteY2" fmla="*/ 329068 h 1378639"/>
                <a:gd name="connsiteX3" fmla="*/ 0 w 606117"/>
                <a:gd name="connsiteY3" fmla="*/ 26919 h 1378639"/>
                <a:gd name="connsiteX0" fmla="*/ 0 w 601329"/>
                <a:gd name="connsiteY0" fmla="*/ 26210 h 1393832"/>
                <a:gd name="connsiteX1" fmla="*/ 453225 w 601329"/>
                <a:gd name="connsiteY1" fmla="*/ 1393832 h 1393832"/>
                <a:gd name="connsiteX2" fmla="*/ 365760 w 601329"/>
                <a:gd name="connsiteY2" fmla="*/ 328359 h 1393832"/>
                <a:gd name="connsiteX3" fmla="*/ 0 w 601329"/>
                <a:gd name="connsiteY3" fmla="*/ 26210 h 1393832"/>
                <a:gd name="connsiteX0" fmla="*/ 0 w 601329"/>
                <a:gd name="connsiteY0" fmla="*/ 26210 h 1393832"/>
                <a:gd name="connsiteX1" fmla="*/ 453225 w 601329"/>
                <a:gd name="connsiteY1" fmla="*/ 1393832 h 1393832"/>
                <a:gd name="connsiteX2" fmla="*/ 365760 w 601329"/>
                <a:gd name="connsiteY2" fmla="*/ 328359 h 1393832"/>
                <a:gd name="connsiteX3" fmla="*/ 0 w 601329"/>
                <a:gd name="connsiteY3" fmla="*/ 26210 h 1393832"/>
                <a:gd name="connsiteX0" fmla="*/ 0 w 565290"/>
                <a:gd name="connsiteY0" fmla="*/ 26885 h 1394507"/>
                <a:gd name="connsiteX1" fmla="*/ 453225 w 565290"/>
                <a:gd name="connsiteY1" fmla="*/ 1394507 h 1394507"/>
                <a:gd name="connsiteX2" fmla="*/ 365760 w 565290"/>
                <a:gd name="connsiteY2" fmla="*/ 329034 h 1394507"/>
                <a:gd name="connsiteX3" fmla="*/ 0 w 565290"/>
                <a:gd name="connsiteY3" fmla="*/ 26885 h 1394507"/>
                <a:gd name="connsiteX0" fmla="*/ 0 w 555647"/>
                <a:gd name="connsiteY0" fmla="*/ 26885 h 1394507"/>
                <a:gd name="connsiteX1" fmla="*/ 453225 w 555647"/>
                <a:gd name="connsiteY1" fmla="*/ 1394507 h 1394507"/>
                <a:gd name="connsiteX2" fmla="*/ 365760 w 555647"/>
                <a:gd name="connsiteY2" fmla="*/ 329034 h 1394507"/>
                <a:gd name="connsiteX3" fmla="*/ 0 w 555647"/>
                <a:gd name="connsiteY3" fmla="*/ 26885 h 1394507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6398"/>
                <a:gd name="connsiteY0" fmla="*/ 33696 h 1401318"/>
                <a:gd name="connsiteX1" fmla="*/ 453225 w 536398"/>
                <a:gd name="connsiteY1" fmla="*/ 1401318 h 1401318"/>
                <a:gd name="connsiteX2" fmla="*/ 365760 w 536398"/>
                <a:gd name="connsiteY2" fmla="*/ 335845 h 1401318"/>
                <a:gd name="connsiteX3" fmla="*/ 0 w 536398"/>
                <a:gd name="connsiteY3" fmla="*/ 33696 h 1401318"/>
                <a:gd name="connsiteX0" fmla="*/ 0 w 547013"/>
                <a:gd name="connsiteY0" fmla="*/ 33696 h 1401318"/>
                <a:gd name="connsiteX1" fmla="*/ 453225 w 547013"/>
                <a:gd name="connsiteY1" fmla="*/ 1401318 h 1401318"/>
                <a:gd name="connsiteX2" fmla="*/ 365760 w 547013"/>
                <a:gd name="connsiteY2" fmla="*/ 335845 h 1401318"/>
                <a:gd name="connsiteX3" fmla="*/ 0 w 547013"/>
                <a:gd name="connsiteY3" fmla="*/ 33696 h 1401318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3379761"/>
                <a:gd name="connsiteY0" fmla="*/ 631596 h 954395"/>
                <a:gd name="connsiteX1" fmla="*/ 3379304 w 3379761"/>
                <a:gd name="connsiteY1" fmla="*/ 496422 h 954395"/>
                <a:gd name="connsiteX2" fmla="*/ 365760 w 3379761"/>
                <a:gd name="connsiteY2" fmla="*/ 933745 h 954395"/>
                <a:gd name="connsiteX3" fmla="*/ 0 w 3379761"/>
                <a:gd name="connsiteY3" fmla="*/ 631596 h 954395"/>
                <a:gd name="connsiteX0" fmla="*/ 1392183 w 3015609"/>
                <a:gd name="connsiteY0" fmla="*/ 67208 h 1534995"/>
                <a:gd name="connsiteX1" fmla="*/ 3014249 w 3015609"/>
                <a:gd name="connsiteY1" fmla="*/ 1077022 h 1534995"/>
                <a:gd name="connsiteX2" fmla="*/ 705 w 3015609"/>
                <a:gd name="connsiteY2" fmla="*/ 1514345 h 1534995"/>
                <a:gd name="connsiteX3" fmla="*/ 1392183 w 3015609"/>
                <a:gd name="connsiteY3" fmla="*/ 67208 h 1534995"/>
                <a:gd name="connsiteX0" fmla="*/ 0 w 1623426"/>
                <a:gd name="connsiteY0" fmla="*/ 67208 h 1077022"/>
                <a:gd name="connsiteX1" fmla="*/ 1622066 w 1623426"/>
                <a:gd name="connsiteY1" fmla="*/ 1077022 h 1077022"/>
                <a:gd name="connsiteX2" fmla="*/ 47708 w 1623426"/>
                <a:gd name="connsiteY2" fmla="*/ 432968 h 1077022"/>
                <a:gd name="connsiteX3" fmla="*/ 0 w 1623426"/>
                <a:gd name="connsiteY3" fmla="*/ 67208 h 1077022"/>
                <a:gd name="connsiteX0" fmla="*/ 0 w 1623426"/>
                <a:gd name="connsiteY0" fmla="*/ 67208 h 1077022"/>
                <a:gd name="connsiteX1" fmla="*/ 1622066 w 1623426"/>
                <a:gd name="connsiteY1" fmla="*/ 1077022 h 1077022"/>
                <a:gd name="connsiteX2" fmla="*/ 47708 w 1623426"/>
                <a:gd name="connsiteY2" fmla="*/ 432968 h 1077022"/>
                <a:gd name="connsiteX3" fmla="*/ 0 w 1623426"/>
                <a:gd name="connsiteY3" fmla="*/ 67208 h 1077022"/>
                <a:gd name="connsiteX0" fmla="*/ 0 w 1623426"/>
                <a:gd name="connsiteY0" fmla="*/ 67208 h 1077022"/>
                <a:gd name="connsiteX1" fmla="*/ 1622066 w 1623426"/>
                <a:gd name="connsiteY1" fmla="*/ 1077022 h 1077022"/>
                <a:gd name="connsiteX2" fmla="*/ 47708 w 1623426"/>
                <a:gd name="connsiteY2" fmla="*/ 432968 h 1077022"/>
                <a:gd name="connsiteX3" fmla="*/ 0 w 1623426"/>
                <a:gd name="connsiteY3" fmla="*/ 67208 h 1077022"/>
                <a:gd name="connsiteX0" fmla="*/ 0 w 1607549"/>
                <a:gd name="connsiteY0" fmla="*/ 78203 h 1024407"/>
                <a:gd name="connsiteX1" fmla="*/ 1606164 w 1607549"/>
                <a:gd name="connsiteY1" fmla="*/ 1024407 h 1024407"/>
                <a:gd name="connsiteX2" fmla="*/ 31806 w 1607549"/>
                <a:gd name="connsiteY2" fmla="*/ 380353 h 1024407"/>
                <a:gd name="connsiteX3" fmla="*/ 0 w 1607549"/>
                <a:gd name="connsiteY3" fmla="*/ 78203 h 1024407"/>
                <a:gd name="connsiteX0" fmla="*/ 0 w 1607549"/>
                <a:gd name="connsiteY0" fmla="*/ 78203 h 1024407"/>
                <a:gd name="connsiteX1" fmla="*/ 1606164 w 1607549"/>
                <a:gd name="connsiteY1" fmla="*/ 1024407 h 1024407"/>
                <a:gd name="connsiteX2" fmla="*/ 31806 w 1607549"/>
                <a:gd name="connsiteY2" fmla="*/ 380353 h 1024407"/>
                <a:gd name="connsiteX3" fmla="*/ 0 w 1607549"/>
                <a:gd name="connsiteY3" fmla="*/ 78203 h 1024407"/>
                <a:gd name="connsiteX0" fmla="*/ 0 w 1599611"/>
                <a:gd name="connsiteY0" fmla="*/ 72435 h 1050444"/>
                <a:gd name="connsiteX1" fmla="*/ 1598213 w 1599611"/>
                <a:gd name="connsiteY1" fmla="*/ 1050444 h 1050444"/>
                <a:gd name="connsiteX2" fmla="*/ 23855 w 1599611"/>
                <a:gd name="connsiteY2" fmla="*/ 406390 h 1050444"/>
                <a:gd name="connsiteX3" fmla="*/ 0 w 1599611"/>
                <a:gd name="connsiteY3" fmla="*/ 72435 h 1050444"/>
                <a:gd name="connsiteX0" fmla="*/ 0 w 1599611"/>
                <a:gd name="connsiteY0" fmla="*/ 72435 h 1050444"/>
                <a:gd name="connsiteX1" fmla="*/ 1598213 w 1599611"/>
                <a:gd name="connsiteY1" fmla="*/ 1050444 h 1050444"/>
                <a:gd name="connsiteX2" fmla="*/ 23855 w 1599611"/>
                <a:gd name="connsiteY2" fmla="*/ 406390 h 1050444"/>
                <a:gd name="connsiteX3" fmla="*/ 0 w 1599611"/>
                <a:gd name="connsiteY3" fmla="*/ 72435 h 1050444"/>
                <a:gd name="connsiteX0" fmla="*/ 0 w 1599611"/>
                <a:gd name="connsiteY0" fmla="*/ 72435 h 1050444"/>
                <a:gd name="connsiteX1" fmla="*/ 1598213 w 1599611"/>
                <a:gd name="connsiteY1" fmla="*/ 1050444 h 1050444"/>
                <a:gd name="connsiteX2" fmla="*/ 23855 w 1599611"/>
                <a:gd name="connsiteY2" fmla="*/ 406390 h 1050444"/>
                <a:gd name="connsiteX3" fmla="*/ 0 w 1599611"/>
                <a:gd name="connsiteY3" fmla="*/ 72435 h 1050444"/>
                <a:gd name="connsiteX0" fmla="*/ 0 w 1599611"/>
                <a:gd name="connsiteY0" fmla="*/ 72435 h 1050444"/>
                <a:gd name="connsiteX1" fmla="*/ 1598213 w 1599611"/>
                <a:gd name="connsiteY1" fmla="*/ 1050444 h 1050444"/>
                <a:gd name="connsiteX2" fmla="*/ 23855 w 1599611"/>
                <a:gd name="connsiteY2" fmla="*/ 406390 h 1050444"/>
                <a:gd name="connsiteX3" fmla="*/ 0 w 1599611"/>
                <a:gd name="connsiteY3" fmla="*/ 72435 h 1050444"/>
                <a:gd name="connsiteX0" fmla="*/ 0 w 1599210"/>
                <a:gd name="connsiteY0" fmla="*/ 0 h 978009"/>
                <a:gd name="connsiteX1" fmla="*/ 1598213 w 1599210"/>
                <a:gd name="connsiteY1" fmla="*/ 978009 h 978009"/>
                <a:gd name="connsiteX2" fmla="*/ 23855 w 1599210"/>
                <a:gd name="connsiteY2" fmla="*/ 333955 h 978009"/>
                <a:gd name="connsiteX3" fmla="*/ 0 w 1599210"/>
                <a:gd name="connsiteY3" fmla="*/ 0 h 978009"/>
                <a:gd name="connsiteX0" fmla="*/ 0 w 1598213"/>
                <a:gd name="connsiteY0" fmla="*/ 0 h 978009"/>
                <a:gd name="connsiteX1" fmla="*/ 1598213 w 1598213"/>
                <a:gd name="connsiteY1" fmla="*/ 978009 h 978009"/>
                <a:gd name="connsiteX2" fmla="*/ 23855 w 1598213"/>
                <a:gd name="connsiteY2" fmla="*/ 333955 h 978009"/>
                <a:gd name="connsiteX3" fmla="*/ 0 w 1598213"/>
                <a:gd name="connsiteY3" fmla="*/ 0 h 978009"/>
                <a:gd name="connsiteX0" fmla="*/ 6492 w 1604705"/>
                <a:gd name="connsiteY0" fmla="*/ 0 h 978009"/>
                <a:gd name="connsiteX1" fmla="*/ 1604705 w 1604705"/>
                <a:gd name="connsiteY1" fmla="*/ 978009 h 978009"/>
                <a:gd name="connsiteX2" fmla="*/ 6493 w 1604705"/>
                <a:gd name="connsiteY2" fmla="*/ 310101 h 978009"/>
                <a:gd name="connsiteX3" fmla="*/ 6492 w 1604705"/>
                <a:gd name="connsiteY3" fmla="*/ 0 h 978009"/>
                <a:gd name="connsiteX0" fmla="*/ 6492 w 1604705"/>
                <a:gd name="connsiteY0" fmla="*/ 0 h 978009"/>
                <a:gd name="connsiteX1" fmla="*/ 1604705 w 1604705"/>
                <a:gd name="connsiteY1" fmla="*/ 978009 h 978009"/>
                <a:gd name="connsiteX2" fmla="*/ 6493 w 1604705"/>
                <a:gd name="connsiteY2" fmla="*/ 310101 h 978009"/>
                <a:gd name="connsiteX3" fmla="*/ 6492 w 1604705"/>
                <a:gd name="connsiteY3" fmla="*/ 0 h 978009"/>
                <a:gd name="connsiteX0" fmla="*/ 6492 w 1604705"/>
                <a:gd name="connsiteY0" fmla="*/ 0 h 978009"/>
                <a:gd name="connsiteX1" fmla="*/ 1604705 w 1604705"/>
                <a:gd name="connsiteY1" fmla="*/ 978009 h 978009"/>
                <a:gd name="connsiteX2" fmla="*/ 6493 w 1604705"/>
                <a:gd name="connsiteY2" fmla="*/ 310101 h 978009"/>
                <a:gd name="connsiteX3" fmla="*/ 6492 w 1604705"/>
                <a:gd name="connsiteY3" fmla="*/ 0 h 978009"/>
                <a:gd name="connsiteX0" fmla="*/ 6492 w 1604705"/>
                <a:gd name="connsiteY0" fmla="*/ 0 h 978009"/>
                <a:gd name="connsiteX1" fmla="*/ 1604705 w 1604705"/>
                <a:gd name="connsiteY1" fmla="*/ 978009 h 978009"/>
                <a:gd name="connsiteX2" fmla="*/ 6493 w 1604705"/>
                <a:gd name="connsiteY2" fmla="*/ 310101 h 978009"/>
                <a:gd name="connsiteX3" fmla="*/ 6492 w 1604705"/>
                <a:gd name="connsiteY3" fmla="*/ 0 h 978009"/>
                <a:gd name="connsiteX0" fmla="*/ 6492 w 1588802"/>
                <a:gd name="connsiteY0" fmla="*/ 0 h 993912"/>
                <a:gd name="connsiteX1" fmla="*/ 1588802 w 1588802"/>
                <a:gd name="connsiteY1" fmla="*/ 993912 h 993912"/>
                <a:gd name="connsiteX2" fmla="*/ 6493 w 1588802"/>
                <a:gd name="connsiteY2" fmla="*/ 310101 h 993912"/>
                <a:gd name="connsiteX3" fmla="*/ 6492 w 1588802"/>
                <a:gd name="connsiteY3" fmla="*/ 0 h 993912"/>
                <a:gd name="connsiteX0" fmla="*/ 6492 w 1588802"/>
                <a:gd name="connsiteY0" fmla="*/ 0 h 993912"/>
                <a:gd name="connsiteX1" fmla="*/ 1588802 w 1588802"/>
                <a:gd name="connsiteY1" fmla="*/ 993912 h 993912"/>
                <a:gd name="connsiteX2" fmla="*/ 6493 w 1588802"/>
                <a:gd name="connsiteY2" fmla="*/ 310101 h 993912"/>
                <a:gd name="connsiteX3" fmla="*/ 6492 w 1588802"/>
                <a:gd name="connsiteY3" fmla="*/ 0 h 993912"/>
                <a:gd name="connsiteX0" fmla="*/ 0 w 1582310"/>
                <a:gd name="connsiteY0" fmla="*/ 0 h 993912"/>
                <a:gd name="connsiteX1" fmla="*/ 1582310 w 1582310"/>
                <a:gd name="connsiteY1" fmla="*/ 993912 h 993912"/>
                <a:gd name="connsiteX2" fmla="*/ 23855 w 1582310"/>
                <a:gd name="connsiteY2" fmla="*/ 318052 h 993912"/>
                <a:gd name="connsiteX3" fmla="*/ 0 w 1582310"/>
                <a:gd name="connsiteY3" fmla="*/ 0 h 993912"/>
                <a:gd name="connsiteX0" fmla="*/ 0 w 1582310"/>
                <a:gd name="connsiteY0" fmla="*/ 0 h 993912"/>
                <a:gd name="connsiteX1" fmla="*/ 1582310 w 1582310"/>
                <a:gd name="connsiteY1" fmla="*/ 993912 h 993912"/>
                <a:gd name="connsiteX2" fmla="*/ 7952 w 1582310"/>
                <a:gd name="connsiteY2" fmla="*/ 318052 h 993912"/>
                <a:gd name="connsiteX3" fmla="*/ 0 w 1582310"/>
                <a:gd name="connsiteY3" fmla="*/ 0 h 993912"/>
                <a:gd name="connsiteX0" fmla="*/ 0 w 1582310"/>
                <a:gd name="connsiteY0" fmla="*/ 0 h 978009"/>
                <a:gd name="connsiteX1" fmla="*/ 1582310 w 1582310"/>
                <a:gd name="connsiteY1" fmla="*/ 978009 h 978009"/>
                <a:gd name="connsiteX2" fmla="*/ 7952 w 1582310"/>
                <a:gd name="connsiteY2" fmla="*/ 302149 h 978009"/>
                <a:gd name="connsiteX3" fmla="*/ 0 w 1582310"/>
                <a:gd name="connsiteY3" fmla="*/ 0 h 978009"/>
                <a:gd name="connsiteX0" fmla="*/ 3058 w 1585368"/>
                <a:gd name="connsiteY0" fmla="*/ 0 h 978009"/>
                <a:gd name="connsiteX1" fmla="*/ 1585368 w 1585368"/>
                <a:gd name="connsiteY1" fmla="*/ 978009 h 978009"/>
                <a:gd name="connsiteX2" fmla="*/ 11010 w 1585368"/>
                <a:gd name="connsiteY2" fmla="*/ 302149 h 978009"/>
                <a:gd name="connsiteX3" fmla="*/ 3058 w 1585368"/>
                <a:gd name="connsiteY3" fmla="*/ 0 h 978009"/>
                <a:gd name="connsiteX0" fmla="*/ 0 w 1582310"/>
                <a:gd name="connsiteY0" fmla="*/ 0 h 978009"/>
                <a:gd name="connsiteX1" fmla="*/ 1582310 w 1582310"/>
                <a:gd name="connsiteY1" fmla="*/ 978009 h 978009"/>
                <a:gd name="connsiteX2" fmla="*/ 7952 w 1582310"/>
                <a:gd name="connsiteY2" fmla="*/ 302149 h 978009"/>
                <a:gd name="connsiteX3" fmla="*/ 0 w 1582310"/>
                <a:gd name="connsiteY3" fmla="*/ 0 h 978009"/>
                <a:gd name="connsiteX0" fmla="*/ 0 w 1577547"/>
                <a:gd name="connsiteY0" fmla="*/ 0 h 978009"/>
                <a:gd name="connsiteX1" fmla="*/ 1577547 w 1577547"/>
                <a:gd name="connsiteY1" fmla="*/ 978009 h 978009"/>
                <a:gd name="connsiteX2" fmla="*/ 3189 w 1577547"/>
                <a:gd name="connsiteY2" fmla="*/ 302149 h 978009"/>
                <a:gd name="connsiteX3" fmla="*/ 0 w 1577547"/>
                <a:gd name="connsiteY3" fmla="*/ 0 h 978009"/>
                <a:gd name="connsiteX0" fmla="*/ 185 w 1577732"/>
                <a:gd name="connsiteY0" fmla="*/ 0 h 978009"/>
                <a:gd name="connsiteX1" fmla="*/ 1577732 w 1577732"/>
                <a:gd name="connsiteY1" fmla="*/ 978009 h 978009"/>
                <a:gd name="connsiteX2" fmla="*/ 3374 w 1577732"/>
                <a:gd name="connsiteY2" fmla="*/ 302149 h 978009"/>
                <a:gd name="connsiteX3" fmla="*/ 185 w 1577732"/>
                <a:gd name="connsiteY3" fmla="*/ 0 h 978009"/>
                <a:gd name="connsiteX0" fmla="*/ 185 w 1577732"/>
                <a:gd name="connsiteY0" fmla="*/ 0 h 970866"/>
                <a:gd name="connsiteX1" fmla="*/ 1577732 w 1577732"/>
                <a:gd name="connsiteY1" fmla="*/ 970866 h 970866"/>
                <a:gd name="connsiteX2" fmla="*/ 3374 w 1577732"/>
                <a:gd name="connsiteY2" fmla="*/ 295006 h 970866"/>
                <a:gd name="connsiteX3" fmla="*/ 185 w 1577732"/>
                <a:gd name="connsiteY3" fmla="*/ 0 h 970866"/>
                <a:gd name="connsiteX0" fmla="*/ 2197 w 1577363"/>
                <a:gd name="connsiteY0" fmla="*/ 0 h 973248"/>
                <a:gd name="connsiteX1" fmla="*/ 1577363 w 1577363"/>
                <a:gd name="connsiteY1" fmla="*/ 973248 h 973248"/>
                <a:gd name="connsiteX2" fmla="*/ 3005 w 1577363"/>
                <a:gd name="connsiteY2" fmla="*/ 297388 h 973248"/>
                <a:gd name="connsiteX3" fmla="*/ 2197 w 1577363"/>
                <a:gd name="connsiteY3" fmla="*/ 0 h 973248"/>
                <a:gd name="connsiteX0" fmla="*/ 2917 w 1578083"/>
                <a:gd name="connsiteY0" fmla="*/ 0 h 973248"/>
                <a:gd name="connsiteX1" fmla="*/ 1578083 w 1578083"/>
                <a:gd name="connsiteY1" fmla="*/ 973248 h 973248"/>
                <a:gd name="connsiteX2" fmla="*/ 3725 w 1578083"/>
                <a:gd name="connsiteY2" fmla="*/ 297388 h 973248"/>
                <a:gd name="connsiteX3" fmla="*/ 2917 w 1578083"/>
                <a:gd name="connsiteY3" fmla="*/ 0 h 973248"/>
                <a:gd name="connsiteX0" fmla="*/ 2917 w 1604276"/>
                <a:gd name="connsiteY0" fmla="*/ 0 h 978011"/>
                <a:gd name="connsiteX1" fmla="*/ 1604276 w 1604276"/>
                <a:gd name="connsiteY1" fmla="*/ 978011 h 978011"/>
                <a:gd name="connsiteX2" fmla="*/ 3725 w 1604276"/>
                <a:gd name="connsiteY2" fmla="*/ 297388 h 978011"/>
                <a:gd name="connsiteX3" fmla="*/ 2917 w 1604276"/>
                <a:gd name="connsiteY3" fmla="*/ 0 h 97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276" h="978011">
                  <a:moveTo>
                    <a:pt x="2917" y="0"/>
                  </a:moveTo>
                  <a:cubicBezTo>
                    <a:pt x="461444" y="275645"/>
                    <a:pt x="881062" y="483303"/>
                    <a:pt x="1604276" y="978011"/>
                  </a:cubicBezTo>
                  <a:cubicBezTo>
                    <a:pt x="774690" y="758024"/>
                    <a:pt x="193232" y="407382"/>
                    <a:pt x="3725" y="297388"/>
                  </a:cubicBezTo>
                  <a:cubicBezTo>
                    <a:pt x="-5807" y="191671"/>
                    <a:pt x="6375" y="105479"/>
                    <a:pt x="2917" y="0"/>
                  </a:cubicBezTo>
                  <a:close/>
                </a:path>
              </a:pathLst>
            </a:custGeom>
            <a:solidFill>
              <a:srgbClr val="E996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1683828" y="1624490"/>
              <a:ext cx="2895808" cy="1766197"/>
            </a:xfrm>
            <a:custGeom>
              <a:avLst/>
              <a:gdLst>
                <a:gd name="connsiteX0" fmla="*/ 0 w 4365266"/>
                <a:gd name="connsiteY0" fmla="*/ 143124 h 143124"/>
                <a:gd name="connsiteX1" fmla="*/ 159026 w 4365266"/>
                <a:gd name="connsiteY1" fmla="*/ 135172 h 143124"/>
                <a:gd name="connsiteX2" fmla="*/ 699715 w 4365266"/>
                <a:gd name="connsiteY2" fmla="*/ 87464 h 143124"/>
                <a:gd name="connsiteX3" fmla="*/ 1343770 w 4365266"/>
                <a:gd name="connsiteY3" fmla="*/ 71562 h 143124"/>
                <a:gd name="connsiteX4" fmla="*/ 3196424 w 4365266"/>
                <a:gd name="connsiteY4" fmla="*/ 55659 h 143124"/>
                <a:gd name="connsiteX5" fmla="*/ 3689405 w 4365266"/>
                <a:gd name="connsiteY5" fmla="*/ 39757 h 143124"/>
                <a:gd name="connsiteX6" fmla="*/ 4285753 w 4365266"/>
                <a:gd name="connsiteY6" fmla="*/ 15903 h 143124"/>
                <a:gd name="connsiteX7" fmla="*/ 4365266 w 4365266"/>
                <a:gd name="connsiteY7" fmla="*/ 0 h 143124"/>
                <a:gd name="connsiteX0" fmla="*/ 117818 w 4220691"/>
                <a:gd name="connsiteY0" fmla="*/ 2 h 2574540"/>
                <a:gd name="connsiteX1" fmla="*/ 14451 w 4220691"/>
                <a:gd name="connsiteY1" fmla="*/ 2409246 h 2574540"/>
                <a:gd name="connsiteX2" fmla="*/ 555140 w 4220691"/>
                <a:gd name="connsiteY2" fmla="*/ 2361538 h 2574540"/>
                <a:gd name="connsiteX3" fmla="*/ 1199195 w 4220691"/>
                <a:gd name="connsiteY3" fmla="*/ 2345636 h 2574540"/>
                <a:gd name="connsiteX4" fmla="*/ 3051849 w 4220691"/>
                <a:gd name="connsiteY4" fmla="*/ 2329733 h 2574540"/>
                <a:gd name="connsiteX5" fmla="*/ 3544830 w 4220691"/>
                <a:gd name="connsiteY5" fmla="*/ 2313831 h 2574540"/>
                <a:gd name="connsiteX6" fmla="*/ 4141178 w 4220691"/>
                <a:gd name="connsiteY6" fmla="*/ 2289977 h 2574540"/>
                <a:gd name="connsiteX7" fmla="*/ 4220691 w 4220691"/>
                <a:gd name="connsiteY7" fmla="*/ 2274074 h 2574540"/>
                <a:gd name="connsiteX0" fmla="*/ 111573 w 4214446"/>
                <a:gd name="connsiteY0" fmla="*/ 41 h 2574579"/>
                <a:gd name="connsiteX1" fmla="*/ 8206 w 4214446"/>
                <a:gd name="connsiteY1" fmla="*/ 2409285 h 2574579"/>
                <a:gd name="connsiteX2" fmla="*/ 548895 w 4214446"/>
                <a:gd name="connsiteY2" fmla="*/ 2361577 h 2574579"/>
                <a:gd name="connsiteX3" fmla="*/ 1192950 w 4214446"/>
                <a:gd name="connsiteY3" fmla="*/ 2345675 h 2574579"/>
                <a:gd name="connsiteX4" fmla="*/ 3045604 w 4214446"/>
                <a:gd name="connsiteY4" fmla="*/ 2329772 h 2574579"/>
                <a:gd name="connsiteX5" fmla="*/ 3538585 w 4214446"/>
                <a:gd name="connsiteY5" fmla="*/ 2313870 h 2574579"/>
                <a:gd name="connsiteX6" fmla="*/ 4134933 w 4214446"/>
                <a:gd name="connsiteY6" fmla="*/ 2290016 h 2574579"/>
                <a:gd name="connsiteX7" fmla="*/ 4214446 w 4214446"/>
                <a:gd name="connsiteY7" fmla="*/ 2274113 h 2574579"/>
                <a:gd name="connsiteX0" fmla="*/ 0 w 4102873"/>
                <a:gd name="connsiteY0" fmla="*/ 85 h 2431304"/>
                <a:gd name="connsiteX1" fmla="*/ 500932 w 4102873"/>
                <a:gd name="connsiteY1" fmla="*/ 1359756 h 2431304"/>
                <a:gd name="connsiteX2" fmla="*/ 437322 w 4102873"/>
                <a:gd name="connsiteY2" fmla="*/ 2361621 h 2431304"/>
                <a:gd name="connsiteX3" fmla="*/ 1081377 w 4102873"/>
                <a:gd name="connsiteY3" fmla="*/ 2345719 h 2431304"/>
                <a:gd name="connsiteX4" fmla="*/ 2934031 w 4102873"/>
                <a:gd name="connsiteY4" fmla="*/ 2329816 h 2431304"/>
                <a:gd name="connsiteX5" fmla="*/ 3427012 w 4102873"/>
                <a:gd name="connsiteY5" fmla="*/ 2313914 h 2431304"/>
                <a:gd name="connsiteX6" fmla="*/ 4023360 w 4102873"/>
                <a:gd name="connsiteY6" fmla="*/ 2290060 h 2431304"/>
                <a:gd name="connsiteX7" fmla="*/ 4102873 w 4102873"/>
                <a:gd name="connsiteY7" fmla="*/ 2274157 h 2431304"/>
                <a:gd name="connsiteX0" fmla="*/ 0 w 4102873"/>
                <a:gd name="connsiteY0" fmla="*/ 34885 h 2466104"/>
                <a:gd name="connsiteX1" fmla="*/ 500932 w 4102873"/>
                <a:gd name="connsiteY1" fmla="*/ 1394556 h 2466104"/>
                <a:gd name="connsiteX2" fmla="*/ 437322 w 4102873"/>
                <a:gd name="connsiteY2" fmla="*/ 2396421 h 2466104"/>
                <a:gd name="connsiteX3" fmla="*/ 1081377 w 4102873"/>
                <a:gd name="connsiteY3" fmla="*/ 2380519 h 2466104"/>
                <a:gd name="connsiteX4" fmla="*/ 2934031 w 4102873"/>
                <a:gd name="connsiteY4" fmla="*/ 2364616 h 2466104"/>
                <a:gd name="connsiteX5" fmla="*/ 3427012 w 4102873"/>
                <a:gd name="connsiteY5" fmla="*/ 2348714 h 2466104"/>
                <a:gd name="connsiteX6" fmla="*/ 4023360 w 4102873"/>
                <a:gd name="connsiteY6" fmla="*/ 2324860 h 2466104"/>
                <a:gd name="connsiteX7" fmla="*/ 4102873 w 4102873"/>
                <a:gd name="connsiteY7" fmla="*/ 2308957 h 2466104"/>
                <a:gd name="connsiteX0" fmla="*/ 0 w 4102873"/>
                <a:gd name="connsiteY0" fmla="*/ 86 h 2439257"/>
                <a:gd name="connsiteX1" fmla="*/ 500932 w 4102873"/>
                <a:gd name="connsiteY1" fmla="*/ 1367709 h 2439257"/>
                <a:gd name="connsiteX2" fmla="*/ 437322 w 4102873"/>
                <a:gd name="connsiteY2" fmla="*/ 2369574 h 2439257"/>
                <a:gd name="connsiteX3" fmla="*/ 1081377 w 4102873"/>
                <a:gd name="connsiteY3" fmla="*/ 2353672 h 2439257"/>
                <a:gd name="connsiteX4" fmla="*/ 2934031 w 4102873"/>
                <a:gd name="connsiteY4" fmla="*/ 2337769 h 2439257"/>
                <a:gd name="connsiteX5" fmla="*/ 3427012 w 4102873"/>
                <a:gd name="connsiteY5" fmla="*/ 2321867 h 2439257"/>
                <a:gd name="connsiteX6" fmla="*/ 4023360 w 4102873"/>
                <a:gd name="connsiteY6" fmla="*/ 2298013 h 2439257"/>
                <a:gd name="connsiteX7" fmla="*/ 4102873 w 4102873"/>
                <a:gd name="connsiteY7" fmla="*/ 2282110 h 2439257"/>
                <a:gd name="connsiteX0" fmla="*/ 0 w 4102873"/>
                <a:gd name="connsiteY0" fmla="*/ 33203 h 2472374"/>
                <a:gd name="connsiteX1" fmla="*/ 500932 w 4102873"/>
                <a:gd name="connsiteY1" fmla="*/ 1400826 h 2472374"/>
                <a:gd name="connsiteX2" fmla="*/ 437322 w 4102873"/>
                <a:gd name="connsiteY2" fmla="*/ 2402691 h 2472374"/>
                <a:gd name="connsiteX3" fmla="*/ 1081377 w 4102873"/>
                <a:gd name="connsiteY3" fmla="*/ 2386789 h 2472374"/>
                <a:gd name="connsiteX4" fmla="*/ 2934031 w 4102873"/>
                <a:gd name="connsiteY4" fmla="*/ 2370886 h 2472374"/>
                <a:gd name="connsiteX5" fmla="*/ 3427012 w 4102873"/>
                <a:gd name="connsiteY5" fmla="*/ 2354984 h 2472374"/>
                <a:gd name="connsiteX6" fmla="*/ 4023360 w 4102873"/>
                <a:gd name="connsiteY6" fmla="*/ 2331130 h 2472374"/>
                <a:gd name="connsiteX7" fmla="*/ 4102873 w 4102873"/>
                <a:gd name="connsiteY7" fmla="*/ 2315227 h 2472374"/>
                <a:gd name="connsiteX0" fmla="*/ 0 w 4102873"/>
                <a:gd name="connsiteY0" fmla="*/ 51795 h 2490966"/>
                <a:gd name="connsiteX1" fmla="*/ 500932 w 4102873"/>
                <a:gd name="connsiteY1" fmla="*/ 1419418 h 2490966"/>
                <a:gd name="connsiteX2" fmla="*/ 437322 w 4102873"/>
                <a:gd name="connsiteY2" fmla="*/ 2421283 h 2490966"/>
                <a:gd name="connsiteX3" fmla="*/ 1081377 w 4102873"/>
                <a:gd name="connsiteY3" fmla="*/ 2405381 h 2490966"/>
                <a:gd name="connsiteX4" fmla="*/ 2934031 w 4102873"/>
                <a:gd name="connsiteY4" fmla="*/ 2389478 h 2490966"/>
                <a:gd name="connsiteX5" fmla="*/ 3427012 w 4102873"/>
                <a:gd name="connsiteY5" fmla="*/ 2373576 h 2490966"/>
                <a:gd name="connsiteX6" fmla="*/ 4023360 w 4102873"/>
                <a:gd name="connsiteY6" fmla="*/ 2349722 h 2490966"/>
                <a:gd name="connsiteX7" fmla="*/ 4102873 w 4102873"/>
                <a:gd name="connsiteY7" fmla="*/ 2333819 h 2490966"/>
                <a:gd name="connsiteX0" fmla="*/ 0 w 4102873"/>
                <a:gd name="connsiteY0" fmla="*/ 20459 h 2459630"/>
                <a:gd name="connsiteX1" fmla="*/ 500932 w 4102873"/>
                <a:gd name="connsiteY1" fmla="*/ 1388082 h 2459630"/>
                <a:gd name="connsiteX2" fmla="*/ 437322 w 4102873"/>
                <a:gd name="connsiteY2" fmla="*/ 2389947 h 2459630"/>
                <a:gd name="connsiteX3" fmla="*/ 1081377 w 4102873"/>
                <a:gd name="connsiteY3" fmla="*/ 2374045 h 2459630"/>
                <a:gd name="connsiteX4" fmla="*/ 2934031 w 4102873"/>
                <a:gd name="connsiteY4" fmla="*/ 2358142 h 2459630"/>
                <a:gd name="connsiteX5" fmla="*/ 3427012 w 4102873"/>
                <a:gd name="connsiteY5" fmla="*/ 2342240 h 2459630"/>
                <a:gd name="connsiteX6" fmla="*/ 4023360 w 4102873"/>
                <a:gd name="connsiteY6" fmla="*/ 2318386 h 2459630"/>
                <a:gd name="connsiteX7" fmla="*/ 4102873 w 4102873"/>
                <a:gd name="connsiteY7" fmla="*/ 2302483 h 2459630"/>
                <a:gd name="connsiteX0" fmla="*/ 0 w 4102873"/>
                <a:gd name="connsiteY0" fmla="*/ 20025 h 2458021"/>
                <a:gd name="connsiteX1" fmla="*/ 485030 w 4102873"/>
                <a:gd name="connsiteY1" fmla="*/ 1403550 h 2458021"/>
                <a:gd name="connsiteX2" fmla="*/ 437322 w 4102873"/>
                <a:gd name="connsiteY2" fmla="*/ 2389513 h 2458021"/>
                <a:gd name="connsiteX3" fmla="*/ 1081377 w 4102873"/>
                <a:gd name="connsiteY3" fmla="*/ 2373611 h 2458021"/>
                <a:gd name="connsiteX4" fmla="*/ 2934031 w 4102873"/>
                <a:gd name="connsiteY4" fmla="*/ 2357708 h 2458021"/>
                <a:gd name="connsiteX5" fmla="*/ 3427012 w 4102873"/>
                <a:gd name="connsiteY5" fmla="*/ 2341806 h 2458021"/>
                <a:gd name="connsiteX6" fmla="*/ 4023360 w 4102873"/>
                <a:gd name="connsiteY6" fmla="*/ 2317952 h 2458021"/>
                <a:gd name="connsiteX7" fmla="*/ 4102873 w 4102873"/>
                <a:gd name="connsiteY7" fmla="*/ 2302049 h 2458021"/>
                <a:gd name="connsiteX0" fmla="*/ 0 w 4023360"/>
                <a:gd name="connsiteY0" fmla="*/ 20025 h 2458021"/>
                <a:gd name="connsiteX1" fmla="*/ 485030 w 4023360"/>
                <a:gd name="connsiteY1" fmla="*/ 1403550 h 2458021"/>
                <a:gd name="connsiteX2" fmla="*/ 437322 w 4023360"/>
                <a:gd name="connsiteY2" fmla="*/ 2389513 h 2458021"/>
                <a:gd name="connsiteX3" fmla="*/ 1081377 w 4023360"/>
                <a:gd name="connsiteY3" fmla="*/ 2373611 h 2458021"/>
                <a:gd name="connsiteX4" fmla="*/ 2934031 w 4023360"/>
                <a:gd name="connsiteY4" fmla="*/ 2357708 h 2458021"/>
                <a:gd name="connsiteX5" fmla="*/ 3427012 w 4023360"/>
                <a:gd name="connsiteY5" fmla="*/ 2341806 h 2458021"/>
                <a:gd name="connsiteX6" fmla="*/ 4023360 w 4023360"/>
                <a:gd name="connsiteY6" fmla="*/ 2317952 h 2458021"/>
                <a:gd name="connsiteX0" fmla="*/ 0 w 4072383"/>
                <a:gd name="connsiteY0" fmla="*/ 20025 h 2458021"/>
                <a:gd name="connsiteX1" fmla="*/ 485030 w 4072383"/>
                <a:gd name="connsiteY1" fmla="*/ 1403550 h 2458021"/>
                <a:gd name="connsiteX2" fmla="*/ 437322 w 4072383"/>
                <a:gd name="connsiteY2" fmla="*/ 2389513 h 2458021"/>
                <a:gd name="connsiteX3" fmla="*/ 1081377 w 4072383"/>
                <a:gd name="connsiteY3" fmla="*/ 2373611 h 2458021"/>
                <a:gd name="connsiteX4" fmla="*/ 2934031 w 4072383"/>
                <a:gd name="connsiteY4" fmla="*/ 2357708 h 2458021"/>
                <a:gd name="connsiteX5" fmla="*/ 3427012 w 4072383"/>
                <a:gd name="connsiteY5" fmla="*/ 2341806 h 2458021"/>
                <a:gd name="connsiteX6" fmla="*/ 4023360 w 4072383"/>
                <a:gd name="connsiteY6" fmla="*/ 2317952 h 2458021"/>
                <a:gd name="connsiteX7" fmla="*/ 4039262 w 4072383"/>
                <a:gd name="connsiteY7" fmla="*/ 2310002 h 2458021"/>
                <a:gd name="connsiteX0" fmla="*/ 0 w 4023360"/>
                <a:gd name="connsiteY0" fmla="*/ 20025 h 2458021"/>
                <a:gd name="connsiteX1" fmla="*/ 485030 w 4023360"/>
                <a:gd name="connsiteY1" fmla="*/ 1403550 h 2458021"/>
                <a:gd name="connsiteX2" fmla="*/ 437322 w 4023360"/>
                <a:gd name="connsiteY2" fmla="*/ 2389513 h 2458021"/>
                <a:gd name="connsiteX3" fmla="*/ 1081377 w 4023360"/>
                <a:gd name="connsiteY3" fmla="*/ 2373611 h 2458021"/>
                <a:gd name="connsiteX4" fmla="*/ 2934031 w 4023360"/>
                <a:gd name="connsiteY4" fmla="*/ 2357708 h 2458021"/>
                <a:gd name="connsiteX5" fmla="*/ 3427012 w 4023360"/>
                <a:gd name="connsiteY5" fmla="*/ 2341806 h 2458021"/>
                <a:gd name="connsiteX6" fmla="*/ 4023360 w 4023360"/>
                <a:gd name="connsiteY6" fmla="*/ 2317952 h 2458021"/>
                <a:gd name="connsiteX0" fmla="*/ 0 w 3427012"/>
                <a:gd name="connsiteY0" fmla="*/ 20025 h 2458021"/>
                <a:gd name="connsiteX1" fmla="*/ 485030 w 3427012"/>
                <a:gd name="connsiteY1" fmla="*/ 1403550 h 2458021"/>
                <a:gd name="connsiteX2" fmla="*/ 437322 w 3427012"/>
                <a:gd name="connsiteY2" fmla="*/ 2389513 h 2458021"/>
                <a:gd name="connsiteX3" fmla="*/ 1081377 w 3427012"/>
                <a:gd name="connsiteY3" fmla="*/ 2373611 h 2458021"/>
                <a:gd name="connsiteX4" fmla="*/ 2934031 w 3427012"/>
                <a:gd name="connsiteY4" fmla="*/ 2357708 h 2458021"/>
                <a:gd name="connsiteX5" fmla="*/ 3427012 w 3427012"/>
                <a:gd name="connsiteY5" fmla="*/ 2341806 h 2458021"/>
                <a:gd name="connsiteX0" fmla="*/ 0 w 2934031"/>
                <a:gd name="connsiteY0" fmla="*/ 20025 h 2458021"/>
                <a:gd name="connsiteX1" fmla="*/ 485030 w 2934031"/>
                <a:gd name="connsiteY1" fmla="*/ 1403550 h 2458021"/>
                <a:gd name="connsiteX2" fmla="*/ 437322 w 2934031"/>
                <a:gd name="connsiteY2" fmla="*/ 2389513 h 2458021"/>
                <a:gd name="connsiteX3" fmla="*/ 1081377 w 2934031"/>
                <a:gd name="connsiteY3" fmla="*/ 2373611 h 2458021"/>
                <a:gd name="connsiteX4" fmla="*/ 2934031 w 2934031"/>
                <a:gd name="connsiteY4" fmla="*/ 2357708 h 2458021"/>
                <a:gd name="connsiteX0" fmla="*/ 0 w 1081377"/>
                <a:gd name="connsiteY0" fmla="*/ 20025 h 2458021"/>
                <a:gd name="connsiteX1" fmla="*/ 485030 w 1081377"/>
                <a:gd name="connsiteY1" fmla="*/ 1403550 h 2458021"/>
                <a:gd name="connsiteX2" fmla="*/ 437322 w 1081377"/>
                <a:gd name="connsiteY2" fmla="*/ 2389513 h 2458021"/>
                <a:gd name="connsiteX3" fmla="*/ 1081377 w 1081377"/>
                <a:gd name="connsiteY3" fmla="*/ 2373611 h 2458021"/>
                <a:gd name="connsiteX0" fmla="*/ 0 w 534422"/>
                <a:gd name="connsiteY0" fmla="*/ 20025 h 2389513"/>
                <a:gd name="connsiteX1" fmla="*/ 485030 w 534422"/>
                <a:gd name="connsiteY1" fmla="*/ 1403550 h 2389513"/>
                <a:gd name="connsiteX2" fmla="*/ 437322 w 534422"/>
                <a:gd name="connsiteY2" fmla="*/ 2389513 h 2389513"/>
                <a:gd name="connsiteX0" fmla="*/ 0 w 529685"/>
                <a:gd name="connsiteY0" fmla="*/ 9109 h 1394068"/>
                <a:gd name="connsiteX1" fmla="*/ 485030 w 529685"/>
                <a:gd name="connsiteY1" fmla="*/ 1392634 h 1394068"/>
                <a:gd name="connsiteX2" fmla="*/ 365760 w 529685"/>
                <a:gd name="connsiteY2" fmla="*/ 311258 h 1394068"/>
                <a:gd name="connsiteX0" fmla="*/ 0 w 529685"/>
                <a:gd name="connsiteY0" fmla="*/ 9109 h 1394692"/>
                <a:gd name="connsiteX1" fmla="*/ 485030 w 529685"/>
                <a:gd name="connsiteY1" fmla="*/ 1392634 h 1394692"/>
                <a:gd name="connsiteX2" fmla="*/ 365760 w 529685"/>
                <a:gd name="connsiteY2" fmla="*/ 311258 h 1394692"/>
                <a:gd name="connsiteX0" fmla="*/ 0 w 673074"/>
                <a:gd name="connsiteY0" fmla="*/ 7000 h 1451763"/>
                <a:gd name="connsiteX1" fmla="*/ 485030 w 673074"/>
                <a:gd name="connsiteY1" fmla="*/ 1390525 h 1451763"/>
                <a:gd name="connsiteX2" fmla="*/ 365760 w 673074"/>
                <a:gd name="connsiteY2" fmla="*/ 309149 h 1451763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703154"/>
                <a:gd name="connsiteY0" fmla="*/ 7191 h 1439237"/>
                <a:gd name="connsiteX1" fmla="*/ 485030 w 703154"/>
                <a:gd name="connsiteY1" fmla="*/ 1390716 h 1439237"/>
                <a:gd name="connsiteX2" fmla="*/ 365760 w 703154"/>
                <a:gd name="connsiteY2" fmla="*/ 309340 h 1439237"/>
                <a:gd name="connsiteX0" fmla="*/ 0 w 547872"/>
                <a:gd name="connsiteY0" fmla="*/ 29858 h 1413383"/>
                <a:gd name="connsiteX1" fmla="*/ 485030 w 547872"/>
                <a:gd name="connsiteY1" fmla="*/ 1413383 h 1413383"/>
                <a:gd name="connsiteX2" fmla="*/ 365760 w 547872"/>
                <a:gd name="connsiteY2" fmla="*/ 332007 h 1413383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4" fmla="*/ 0 w 547872"/>
                <a:gd name="connsiteY4" fmla="*/ 29858 h 1418668"/>
                <a:gd name="connsiteX0" fmla="*/ 0 w 547872"/>
                <a:gd name="connsiteY0" fmla="*/ 29858 h 1418668"/>
                <a:gd name="connsiteX1" fmla="*/ 485030 w 547872"/>
                <a:gd name="connsiteY1" fmla="*/ 1413383 h 1418668"/>
                <a:gd name="connsiteX2" fmla="*/ 357809 w 547872"/>
                <a:gd name="connsiteY2" fmla="*/ 498988 h 1418668"/>
                <a:gd name="connsiteX3" fmla="*/ 365760 w 547872"/>
                <a:gd name="connsiteY3" fmla="*/ 332007 h 1418668"/>
                <a:gd name="connsiteX4" fmla="*/ 0 w 547872"/>
                <a:gd name="connsiteY4" fmla="*/ 29858 h 1418668"/>
                <a:gd name="connsiteX0" fmla="*/ 0 w 547872"/>
                <a:gd name="connsiteY0" fmla="*/ 29858 h 1413383"/>
                <a:gd name="connsiteX1" fmla="*/ 485030 w 547872"/>
                <a:gd name="connsiteY1" fmla="*/ 1413383 h 1413383"/>
                <a:gd name="connsiteX2" fmla="*/ 357809 w 547872"/>
                <a:gd name="connsiteY2" fmla="*/ 498988 h 1413383"/>
                <a:gd name="connsiteX3" fmla="*/ 365760 w 547872"/>
                <a:gd name="connsiteY3" fmla="*/ 332007 h 1413383"/>
                <a:gd name="connsiteX4" fmla="*/ 0 w 547872"/>
                <a:gd name="connsiteY4" fmla="*/ 29858 h 1413383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57809 w 544659"/>
                <a:gd name="connsiteY2" fmla="*/ 495641 h 1410036"/>
                <a:gd name="connsiteX3" fmla="*/ 365760 w 544659"/>
                <a:gd name="connsiteY3" fmla="*/ 328660 h 1410036"/>
                <a:gd name="connsiteX4" fmla="*/ 0 w 544659"/>
                <a:gd name="connsiteY4" fmla="*/ 26511 h 1410036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57809 w 544659"/>
                <a:gd name="connsiteY2" fmla="*/ 495641 h 1410036"/>
                <a:gd name="connsiteX3" fmla="*/ 365760 w 544659"/>
                <a:gd name="connsiteY3" fmla="*/ 328660 h 1410036"/>
                <a:gd name="connsiteX4" fmla="*/ 0 w 544659"/>
                <a:gd name="connsiteY4" fmla="*/ 26511 h 1410036"/>
                <a:gd name="connsiteX0" fmla="*/ 0 w 544659"/>
                <a:gd name="connsiteY0" fmla="*/ 26511 h 1412066"/>
                <a:gd name="connsiteX1" fmla="*/ 485030 w 544659"/>
                <a:gd name="connsiteY1" fmla="*/ 1410036 h 1412066"/>
                <a:gd name="connsiteX2" fmla="*/ 365760 w 544659"/>
                <a:gd name="connsiteY2" fmla="*/ 328660 h 1412066"/>
                <a:gd name="connsiteX3" fmla="*/ 0 w 544659"/>
                <a:gd name="connsiteY3" fmla="*/ 26511 h 1412066"/>
                <a:gd name="connsiteX0" fmla="*/ 0 w 544659"/>
                <a:gd name="connsiteY0" fmla="*/ 26511 h 1410036"/>
                <a:gd name="connsiteX1" fmla="*/ 485030 w 544659"/>
                <a:gd name="connsiteY1" fmla="*/ 1410036 h 1410036"/>
                <a:gd name="connsiteX2" fmla="*/ 365760 w 544659"/>
                <a:gd name="connsiteY2" fmla="*/ 328660 h 1410036"/>
                <a:gd name="connsiteX3" fmla="*/ 0 w 544659"/>
                <a:gd name="connsiteY3" fmla="*/ 26511 h 1410036"/>
                <a:gd name="connsiteX0" fmla="*/ 0 w 544659"/>
                <a:gd name="connsiteY0" fmla="*/ 27993 h 1379713"/>
                <a:gd name="connsiteX1" fmla="*/ 485030 w 544659"/>
                <a:gd name="connsiteY1" fmla="*/ 1379713 h 1379713"/>
                <a:gd name="connsiteX2" fmla="*/ 365760 w 544659"/>
                <a:gd name="connsiteY2" fmla="*/ 330142 h 1379713"/>
                <a:gd name="connsiteX3" fmla="*/ 0 w 544659"/>
                <a:gd name="connsiteY3" fmla="*/ 27993 h 1379713"/>
                <a:gd name="connsiteX0" fmla="*/ 0 w 544659"/>
                <a:gd name="connsiteY0" fmla="*/ 27993 h 1379713"/>
                <a:gd name="connsiteX1" fmla="*/ 485030 w 544659"/>
                <a:gd name="connsiteY1" fmla="*/ 1379713 h 1379713"/>
                <a:gd name="connsiteX2" fmla="*/ 365760 w 544659"/>
                <a:gd name="connsiteY2" fmla="*/ 330142 h 1379713"/>
                <a:gd name="connsiteX3" fmla="*/ 0 w 544659"/>
                <a:gd name="connsiteY3" fmla="*/ 27993 h 1379713"/>
                <a:gd name="connsiteX0" fmla="*/ 0 w 540223"/>
                <a:gd name="connsiteY0" fmla="*/ 27993 h 1379713"/>
                <a:gd name="connsiteX1" fmla="*/ 477079 w 540223"/>
                <a:gd name="connsiteY1" fmla="*/ 1379713 h 1379713"/>
                <a:gd name="connsiteX2" fmla="*/ 365760 w 540223"/>
                <a:gd name="connsiteY2" fmla="*/ 330142 h 1379713"/>
                <a:gd name="connsiteX3" fmla="*/ 0 w 540223"/>
                <a:gd name="connsiteY3" fmla="*/ 27993 h 1379713"/>
                <a:gd name="connsiteX0" fmla="*/ 0 w 711735"/>
                <a:gd name="connsiteY0" fmla="*/ 25592 h 1377312"/>
                <a:gd name="connsiteX1" fmla="*/ 477079 w 711735"/>
                <a:gd name="connsiteY1" fmla="*/ 1377312 h 1377312"/>
                <a:gd name="connsiteX2" fmla="*/ 365760 w 711735"/>
                <a:gd name="connsiteY2" fmla="*/ 327741 h 1377312"/>
                <a:gd name="connsiteX3" fmla="*/ 0 w 711735"/>
                <a:gd name="connsiteY3" fmla="*/ 25592 h 1377312"/>
                <a:gd name="connsiteX0" fmla="*/ 0 w 701283"/>
                <a:gd name="connsiteY0" fmla="*/ 25592 h 1377312"/>
                <a:gd name="connsiteX1" fmla="*/ 461176 w 701283"/>
                <a:gd name="connsiteY1" fmla="*/ 1377312 h 1377312"/>
                <a:gd name="connsiteX2" fmla="*/ 365760 w 701283"/>
                <a:gd name="connsiteY2" fmla="*/ 327741 h 1377312"/>
                <a:gd name="connsiteX3" fmla="*/ 0 w 701283"/>
                <a:gd name="connsiteY3" fmla="*/ 25592 h 1377312"/>
                <a:gd name="connsiteX0" fmla="*/ 0 w 606117"/>
                <a:gd name="connsiteY0" fmla="*/ 26919 h 1378639"/>
                <a:gd name="connsiteX1" fmla="*/ 461176 w 606117"/>
                <a:gd name="connsiteY1" fmla="*/ 1378639 h 1378639"/>
                <a:gd name="connsiteX2" fmla="*/ 365760 w 606117"/>
                <a:gd name="connsiteY2" fmla="*/ 329068 h 1378639"/>
                <a:gd name="connsiteX3" fmla="*/ 0 w 606117"/>
                <a:gd name="connsiteY3" fmla="*/ 26919 h 1378639"/>
                <a:gd name="connsiteX0" fmla="*/ 0 w 601329"/>
                <a:gd name="connsiteY0" fmla="*/ 26210 h 1393832"/>
                <a:gd name="connsiteX1" fmla="*/ 453225 w 601329"/>
                <a:gd name="connsiteY1" fmla="*/ 1393832 h 1393832"/>
                <a:gd name="connsiteX2" fmla="*/ 365760 w 601329"/>
                <a:gd name="connsiteY2" fmla="*/ 328359 h 1393832"/>
                <a:gd name="connsiteX3" fmla="*/ 0 w 601329"/>
                <a:gd name="connsiteY3" fmla="*/ 26210 h 1393832"/>
                <a:gd name="connsiteX0" fmla="*/ 0 w 601329"/>
                <a:gd name="connsiteY0" fmla="*/ 26210 h 1393832"/>
                <a:gd name="connsiteX1" fmla="*/ 453225 w 601329"/>
                <a:gd name="connsiteY1" fmla="*/ 1393832 h 1393832"/>
                <a:gd name="connsiteX2" fmla="*/ 365760 w 601329"/>
                <a:gd name="connsiteY2" fmla="*/ 328359 h 1393832"/>
                <a:gd name="connsiteX3" fmla="*/ 0 w 601329"/>
                <a:gd name="connsiteY3" fmla="*/ 26210 h 1393832"/>
                <a:gd name="connsiteX0" fmla="*/ 0 w 565290"/>
                <a:gd name="connsiteY0" fmla="*/ 26885 h 1394507"/>
                <a:gd name="connsiteX1" fmla="*/ 453225 w 565290"/>
                <a:gd name="connsiteY1" fmla="*/ 1394507 h 1394507"/>
                <a:gd name="connsiteX2" fmla="*/ 365760 w 565290"/>
                <a:gd name="connsiteY2" fmla="*/ 329034 h 1394507"/>
                <a:gd name="connsiteX3" fmla="*/ 0 w 565290"/>
                <a:gd name="connsiteY3" fmla="*/ 26885 h 1394507"/>
                <a:gd name="connsiteX0" fmla="*/ 0 w 555647"/>
                <a:gd name="connsiteY0" fmla="*/ 26885 h 1394507"/>
                <a:gd name="connsiteX1" fmla="*/ 453225 w 555647"/>
                <a:gd name="connsiteY1" fmla="*/ 1394507 h 1394507"/>
                <a:gd name="connsiteX2" fmla="*/ 365760 w 555647"/>
                <a:gd name="connsiteY2" fmla="*/ 329034 h 1394507"/>
                <a:gd name="connsiteX3" fmla="*/ 0 w 555647"/>
                <a:gd name="connsiteY3" fmla="*/ 26885 h 1394507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9683"/>
                <a:gd name="connsiteY0" fmla="*/ 34092 h 1401714"/>
                <a:gd name="connsiteX1" fmla="*/ 453225 w 539683"/>
                <a:gd name="connsiteY1" fmla="*/ 1401714 h 1401714"/>
                <a:gd name="connsiteX2" fmla="*/ 365760 w 539683"/>
                <a:gd name="connsiteY2" fmla="*/ 336241 h 1401714"/>
                <a:gd name="connsiteX3" fmla="*/ 0 w 539683"/>
                <a:gd name="connsiteY3" fmla="*/ 34092 h 1401714"/>
                <a:gd name="connsiteX0" fmla="*/ 0 w 536398"/>
                <a:gd name="connsiteY0" fmla="*/ 33696 h 1401318"/>
                <a:gd name="connsiteX1" fmla="*/ 453225 w 536398"/>
                <a:gd name="connsiteY1" fmla="*/ 1401318 h 1401318"/>
                <a:gd name="connsiteX2" fmla="*/ 365760 w 536398"/>
                <a:gd name="connsiteY2" fmla="*/ 335845 h 1401318"/>
                <a:gd name="connsiteX3" fmla="*/ 0 w 536398"/>
                <a:gd name="connsiteY3" fmla="*/ 33696 h 1401318"/>
                <a:gd name="connsiteX0" fmla="*/ 0 w 547013"/>
                <a:gd name="connsiteY0" fmla="*/ 33696 h 1401318"/>
                <a:gd name="connsiteX1" fmla="*/ 453225 w 547013"/>
                <a:gd name="connsiteY1" fmla="*/ 1401318 h 1401318"/>
                <a:gd name="connsiteX2" fmla="*/ 365760 w 547013"/>
                <a:gd name="connsiteY2" fmla="*/ 335845 h 1401318"/>
                <a:gd name="connsiteX3" fmla="*/ 0 w 547013"/>
                <a:gd name="connsiteY3" fmla="*/ 33696 h 1401318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556138"/>
                <a:gd name="connsiteY0" fmla="*/ 33286 h 1408860"/>
                <a:gd name="connsiteX1" fmla="*/ 469127 w 556138"/>
                <a:gd name="connsiteY1" fmla="*/ 1408860 h 1408860"/>
                <a:gd name="connsiteX2" fmla="*/ 365760 w 556138"/>
                <a:gd name="connsiteY2" fmla="*/ 335435 h 1408860"/>
                <a:gd name="connsiteX3" fmla="*/ 0 w 556138"/>
                <a:gd name="connsiteY3" fmla="*/ 33286 h 1408860"/>
                <a:gd name="connsiteX0" fmla="*/ 0 w 3379761"/>
                <a:gd name="connsiteY0" fmla="*/ 631596 h 954395"/>
                <a:gd name="connsiteX1" fmla="*/ 3379304 w 3379761"/>
                <a:gd name="connsiteY1" fmla="*/ 496422 h 954395"/>
                <a:gd name="connsiteX2" fmla="*/ 365760 w 3379761"/>
                <a:gd name="connsiteY2" fmla="*/ 933745 h 954395"/>
                <a:gd name="connsiteX3" fmla="*/ 0 w 3379761"/>
                <a:gd name="connsiteY3" fmla="*/ 631596 h 954395"/>
                <a:gd name="connsiteX0" fmla="*/ 1392183 w 3015609"/>
                <a:gd name="connsiteY0" fmla="*/ 67208 h 1534995"/>
                <a:gd name="connsiteX1" fmla="*/ 3014249 w 3015609"/>
                <a:gd name="connsiteY1" fmla="*/ 1077022 h 1534995"/>
                <a:gd name="connsiteX2" fmla="*/ 705 w 3015609"/>
                <a:gd name="connsiteY2" fmla="*/ 1514345 h 1534995"/>
                <a:gd name="connsiteX3" fmla="*/ 1392183 w 3015609"/>
                <a:gd name="connsiteY3" fmla="*/ 67208 h 1534995"/>
                <a:gd name="connsiteX0" fmla="*/ 0 w 1623426"/>
                <a:gd name="connsiteY0" fmla="*/ 67208 h 1077022"/>
                <a:gd name="connsiteX1" fmla="*/ 1622066 w 1623426"/>
                <a:gd name="connsiteY1" fmla="*/ 1077022 h 1077022"/>
                <a:gd name="connsiteX2" fmla="*/ 47708 w 1623426"/>
                <a:gd name="connsiteY2" fmla="*/ 432968 h 1077022"/>
                <a:gd name="connsiteX3" fmla="*/ 0 w 1623426"/>
                <a:gd name="connsiteY3" fmla="*/ 67208 h 1077022"/>
                <a:gd name="connsiteX0" fmla="*/ 0 w 1623426"/>
                <a:gd name="connsiteY0" fmla="*/ 67208 h 1077022"/>
                <a:gd name="connsiteX1" fmla="*/ 1622066 w 1623426"/>
                <a:gd name="connsiteY1" fmla="*/ 1077022 h 1077022"/>
                <a:gd name="connsiteX2" fmla="*/ 47708 w 1623426"/>
                <a:gd name="connsiteY2" fmla="*/ 432968 h 1077022"/>
                <a:gd name="connsiteX3" fmla="*/ 0 w 1623426"/>
                <a:gd name="connsiteY3" fmla="*/ 67208 h 1077022"/>
                <a:gd name="connsiteX0" fmla="*/ 0 w 1623426"/>
                <a:gd name="connsiteY0" fmla="*/ 67208 h 1077022"/>
                <a:gd name="connsiteX1" fmla="*/ 1622066 w 1623426"/>
                <a:gd name="connsiteY1" fmla="*/ 1077022 h 1077022"/>
                <a:gd name="connsiteX2" fmla="*/ 47708 w 1623426"/>
                <a:gd name="connsiteY2" fmla="*/ 432968 h 1077022"/>
                <a:gd name="connsiteX3" fmla="*/ 0 w 1623426"/>
                <a:gd name="connsiteY3" fmla="*/ 67208 h 1077022"/>
                <a:gd name="connsiteX0" fmla="*/ 0 w 1607549"/>
                <a:gd name="connsiteY0" fmla="*/ 78203 h 1024407"/>
                <a:gd name="connsiteX1" fmla="*/ 1606164 w 1607549"/>
                <a:gd name="connsiteY1" fmla="*/ 1024407 h 1024407"/>
                <a:gd name="connsiteX2" fmla="*/ 31806 w 1607549"/>
                <a:gd name="connsiteY2" fmla="*/ 380353 h 1024407"/>
                <a:gd name="connsiteX3" fmla="*/ 0 w 1607549"/>
                <a:gd name="connsiteY3" fmla="*/ 78203 h 1024407"/>
                <a:gd name="connsiteX0" fmla="*/ 0 w 1607549"/>
                <a:gd name="connsiteY0" fmla="*/ 78203 h 1024407"/>
                <a:gd name="connsiteX1" fmla="*/ 1606164 w 1607549"/>
                <a:gd name="connsiteY1" fmla="*/ 1024407 h 1024407"/>
                <a:gd name="connsiteX2" fmla="*/ 31806 w 1607549"/>
                <a:gd name="connsiteY2" fmla="*/ 380353 h 1024407"/>
                <a:gd name="connsiteX3" fmla="*/ 0 w 1607549"/>
                <a:gd name="connsiteY3" fmla="*/ 78203 h 1024407"/>
                <a:gd name="connsiteX0" fmla="*/ 0 w 1599611"/>
                <a:gd name="connsiteY0" fmla="*/ 72435 h 1050444"/>
                <a:gd name="connsiteX1" fmla="*/ 1598213 w 1599611"/>
                <a:gd name="connsiteY1" fmla="*/ 1050444 h 1050444"/>
                <a:gd name="connsiteX2" fmla="*/ 23855 w 1599611"/>
                <a:gd name="connsiteY2" fmla="*/ 406390 h 1050444"/>
                <a:gd name="connsiteX3" fmla="*/ 0 w 1599611"/>
                <a:gd name="connsiteY3" fmla="*/ 72435 h 1050444"/>
                <a:gd name="connsiteX0" fmla="*/ 0 w 1599611"/>
                <a:gd name="connsiteY0" fmla="*/ 72435 h 1050444"/>
                <a:gd name="connsiteX1" fmla="*/ 1598213 w 1599611"/>
                <a:gd name="connsiteY1" fmla="*/ 1050444 h 1050444"/>
                <a:gd name="connsiteX2" fmla="*/ 23855 w 1599611"/>
                <a:gd name="connsiteY2" fmla="*/ 406390 h 1050444"/>
                <a:gd name="connsiteX3" fmla="*/ 0 w 1599611"/>
                <a:gd name="connsiteY3" fmla="*/ 72435 h 1050444"/>
                <a:gd name="connsiteX0" fmla="*/ 0 w 1599611"/>
                <a:gd name="connsiteY0" fmla="*/ 72435 h 1050444"/>
                <a:gd name="connsiteX1" fmla="*/ 1598213 w 1599611"/>
                <a:gd name="connsiteY1" fmla="*/ 1050444 h 1050444"/>
                <a:gd name="connsiteX2" fmla="*/ 23855 w 1599611"/>
                <a:gd name="connsiteY2" fmla="*/ 406390 h 1050444"/>
                <a:gd name="connsiteX3" fmla="*/ 0 w 1599611"/>
                <a:gd name="connsiteY3" fmla="*/ 72435 h 1050444"/>
                <a:gd name="connsiteX0" fmla="*/ 0 w 1599611"/>
                <a:gd name="connsiteY0" fmla="*/ 72435 h 1050444"/>
                <a:gd name="connsiteX1" fmla="*/ 1598213 w 1599611"/>
                <a:gd name="connsiteY1" fmla="*/ 1050444 h 1050444"/>
                <a:gd name="connsiteX2" fmla="*/ 23855 w 1599611"/>
                <a:gd name="connsiteY2" fmla="*/ 406390 h 1050444"/>
                <a:gd name="connsiteX3" fmla="*/ 0 w 1599611"/>
                <a:gd name="connsiteY3" fmla="*/ 72435 h 1050444"/>
                <a:gd name="connsiteX0" fmla="*/ 0 w 1599210"/>
                <a:gd name="connsiteY0" fmla="*/ 0 h 978009"/>
                <a:gd name="connsiteX1" fmla="*/ 1598213 w 1599210"/>
                <a:gd name="connsiteY1" fmla="*/ 978009 h 978009"/>
                <a:gd name="connsiteX2" fmla="*/ 23855 w 1599210"/>
                <a:gd name="connsiteY2" fmla="*/ 333955 h 978009"/>
                <a:gd name="connsiteX3" fmla="*/ 0 w 1599210"/>
                <a:gd name="connsiteY3" fmla="*/ 0 h 978009"/>
                <a:gd name="connsiteX0" fmla="*/ 0 w 1598213"/>
                <a:gd name="connsiteY0" fmla="*/ 0 h 978009"/>
                <a:gd name="connsiteX1" fmla="*/ 1598213 w 1598213"/>
                <a:gd name="connsiteY1" fmla="*/ 978009 h 978009"/>
                <a:gd name="connsiteX2" fmla="*/ 23855 w 1598213"/>
                <a:gd name="connsiteY2" fmla="*/ 333955 h 978009"/>
                <a:gd name="connsiteX3" fmla="*/ 0 w 1598213"/>
                <a:gd name="connsiteY3" fmla="*/ 0 h 978009"/>
                <a:gd name="connsiteX0" fmla="*/ 6492 w 1604705"/>
                <a:gd name="connsiteY0" fmla="*/ 0 h 978009"/>
                <a:gd name="connsiteX1" fmla="*/ 1604705 w 1604705"/>
                <a:gd name="connsiteY1" fmla="*/ 978009 h 978009"/>
                <a:gd name="connsiteX2" fmla="*/ 6493 w 1604705"/>
                <a:gd name="connsiteY2" fmla="*/ 310101 h 978009"/>
                <a:gd name="connsiteX3" fmla="*/ 6492 w 1604705"/>
                <a:gd name="connsiteY3" fmla="*/ 0 h 978009"/>
                <a:gd name="connsiteX0" fmla="*/ 6492 w 1604705"/>
                <a:gd name="connsiteY0" fmla="*/ 0 h 978009"/>
                <a:gd name="connsiteX1" fmla="*/ 1604705 w 1604705"/>
                <a:gd name="connsiteY1" fmla="*/ 978009 h 978009"/>
                <a:gd name="connsiteX2" fmla="*/ 6493 w 1604705"/>
                <a:gd name="connsiteY2" fmla="*/ 310101 h 978009"/>
                <a:gd name="connsiteX3" fmla="*/ 6492 w 1604705"/>
                <a:gd name="connsiteY3" fmla="*/ 0 h 978009"/>
                <a:gd name="connsiteX0" fmla="*/ 6492 w 1604705"/>
                <a:gd name="connsiteY0" fmla="*/ 0 h 978009"/>
                <a:gd name="connsiteX1" fmla="*/ 1604705 w 1604705"/>
                <a:gd name="connsiteY1" fmla="*/ 978009 h 978009"/>
                <a:gd name="connsiteX2" fmla="*/ 6493 w 1604705"/>
                <a:gd name="connsiteY2" fmla="*/ 310101 h 978009"/>
                <a:gd name="connsiteX3" fmla="*/ 6492 w 1604705"/>
                <a:gd name="connsiteY3" fmla="*/ 0 h 978009"/>
                <a:gd name="connsiteX0" fmla="*/ 6492 w 1604705"/>
                <a:gd name="connsiteY0" fmla="*/ 0 h 978009"/>
                <a:gd name="connsiteX1" fmla="*/ 1604705 w 1604705"/>
                <a:gd name="connsiteY1" fmla="*/ 978009 h 978009"/>
                <a:gd name="connsiteX2" fmla="*/ 6493 w 1604705"/>
                <a:gd name="connsiteY2" fmla="*/ 310101 h 978009"/>
                <a:gd name="connsiteX3" fmla="*/ 6492 w 1604705"/>
                <a:gd name="connsiteY3" fmla="*/ 0 h 978009"/>
                <a:gd name="connsiteX0" fmla="*/ 0 w 1630018"/>
                <a:gd name="connsiteY0" fmla="*/ 0 h 1017766"/>
                <a:gd name="connsiteX1" fmla="*/ 1630018 w 1630018"/>
                <a:gd name="connsiteY1" fmla="*/ 1017766 h 1017766"/>
                <a:gd name="connsiteX2" fmla="*/ 31806 w 1630018"/>
                <a:gd name="connsiteY2" fmla="*/ 349858 h 1017766"/>
                <a:gd name="connsiteX3" fmla="*/ 0 w 1630018"/>
                <a:gd name="connsiteY3" fmla="*/ 0 h 1017766"/>
                <a:gd name="connsiteX0" fmla="*/ 0 w 1630018"/>
                <a:gd name="connsiteY0" fmla="*/ 0 h 1017766"/>
                <a:gd name="connsiteX1" fmla="*/ 1630018 w 1630018"/>
                <a:gd name="connsiteY1" fmla="*/ 1017766 h 1017766"/>
                <a:gd name="connsiteX2" fmla="*/ 15903 w 1630018"/>
                <a:gd name="connsiteY2" fmla="*/ 318053 h 1017766"/>
                <a:gd name="connsiteX3" fmla="*/ 0 w 1630018"/>
                <a:gd name="connsiteY3" fmla="*/ 0 h 1017766"/>
                <a:gd name="connsiteX0" fmla="*/ 0 w 1630018"/>
                <a:gd name="connsiteY0" fmla="*/ 0 h 1017766"/>
                <a:gd name="connsiteX1" fmla="*/ 1630018 w 1630018"/>
                <a:gd name="connsiteY1" fmla="*/ 1017766 h 1017766"/>
                <a:gd name="connsiteX2" fmla="*/ 15903 w 1630018"/>
                <a:gd name="connsiteY2" fmla="*/ 318053 h 1017766"/>
                <a:gd name="connsiteX3" fmla="*/ 0 w 1630018"/>
                <a:gd name="connsiteY3" fmla="*/ 0 h 1017766"/>
                <a:gd name="connsiteX0" fmla="*/ 0 w 1637970"/>
                <a:gd name="connsiteY0" fmla="*/ 0 h 1009814"/>
                <a:gd name="connsiteX1" fmla="*/ 1637970 w 1637970"/>
                <a:gd name="connsiteY1" fmla="*/ 1009814 h 1009814"/>
                <a:gd name="connsiteX2" fmla="*/ 23855 w 1637970"/>
                <a:gd name="connsiteY2" fmla="*/ 310101 h 1009814"/>
                <a:gd name="connsiteX3" fmla="*/ 0 w 1637970"/>
                <a:gd name="connsiteY3" fmla="*/ 0 h 1009814"/>
                <a:gd name="connsiteX0" fmla="*/ 0 w 1623683"/>
                <a:gd name="connsiteY0" fmla="*/ 0 h 1002670"/>
                <a:gd name="connsiteX1" fmla="*/ 1623683 w 1623683"/>
                <a:gd name="connsiteY1" fmla="*/ 1002670 h 1002670"/>
                <a:gd name="connsiteX2" fmla="*/ 9568 w 1623683"/>
                <a:gd name="connsiteY2" fmla="*/ 302957 h 1002670"/>
                <a:gd name="connsiteX3" fmla="*/ 0 w 1623683"/>
                <a:gd name="connsiteY3" fmla="*/ 0 h 1002670"/>
                <a:gd name="connsiteX0" fmla="*/ 0 w 1623683"/>
                <a:gd name="connsiteY0" fmla="*/ 0 h 1002670"/>
                <a:gd name="connsiteX1" fmla="*/ 1623683 w 1623683"/>
                <a:gd name="connsiteY1" fmla="*/ 1002670 h 1002670"/>
                <a:gd name="connsiteX2" fmla="*/ 9568 w 1623683"/>
                <a:gd name="connsiteY2" fmla="*/ 302957 h 1002670"/>
                <a:gd name="connsiteX3" fmla="*/ 0 w 1623683"/>
                <a:gd name="connsiteY3" fmla="*/ 0 h 1002670"/>
                <a:gd name="connsiteX0" fmla="*/ 0 w 1616539"/>
                <a:gd name="connsiteY0" fmla="*/ 0 h 1000288"/>
                <a:gd name="connsiteX1" fmla="*/ 1616539 w 1616539"/>
                <a:gd name="connsiteY1" fmla="*/ 1000288 h 1000288"/>
                <a:gd name="connsiteX2" fmla="*/ 2424 w 1616539"/>
                <a:gd name="connsiteY2" fmla="*/ 300575 h 1000288"/>
                <a:gd name="connsiteX3" fmla="*/ 0 w 1616539"/>
                <a:gd name="connsiteY3" fmla="*/ 0 h 1000288"/>
                <a:gd name="connsiteX0" fmla="*/ 274 w 1614432"/>
                <a:gd name="connsiteY0" fmla="*/ 0 h 993144"/>
                <a:gd name="connsiteX1" fmla="*/ 1614432 w 1614432"/>
                <a:gd name="connsiteY1" fmla="*/ 993144 h 993144"/>
                <a:gd name="connsiteX2" fmla="*/ 317 w 1614432"/>
                <a:gd name="connsiteY2" fmla="*/ 293431 h 993144"/>
                <a:gd name="connsiteX3" fmla="*/ 274 w 1614432"/>
                <a:gd name="connsiteY3" fmla="*/ 0 h 993144"/>
                <a:gd name="connsiteX0" fmla="*/ 274 w 1604907"/>
                <a:gd name="connsiteY0" fmla="*/ 0 h 978857"/>
                <a:gd name="connsiteX1" fmla="*/ 1604907 w 1604907"/>
                <a:gd name="connsiteY1" fmla="*/ 978857 h 978857"/>
                <a:gd name="connsiteX2" fmla="*/ 317 w 1604907"/>
                <a:gd name="connsiteY2" fmla="*/ 293431 h 978857"/>
                <a:gd name="connsiteX3" fmla="*/ 274 w 1604907"/>
                <a:gd name="connsiteY3" fmla="*/ 0 h 978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4907" h="978857">
                  <a:moveTo>
                    <a:pt x="274" y="0"/>
                  </a:moveTo>
                  <a:cubicBezTo>
                    <a:pt x="458801" y="275645"/>
                    <a:pt x="881693" y="484149"/>
                    <a:pt x="1604907" y="978857"/>
                  </a:cubicBezTo>
                  <a:cubicBezTo>
                    <a:pt x="767370" y="663454"/>
                    <a:pt x="189824" y="403425"/>
                    <a:pt x="317" y="293431"/>
                  </a:cubicBezTo>
                  <a:cubicBezTo>
                    <a:pt x="-1264" y="211568"/>
                    <a:pt x="3773" y="40378"/>
                    <a:pt x="274" y="0"/>
                  </a:cubicBezTo>
                  <a:close/>
                </a:path>
              </a:pathLst>
            </a:custGeom>
            <a:solidFill>
              <a:srgbClr val="5985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685800" y="483530"/>
            <a:ext cx="7696200" cy="5465301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69900" y="1066800"/>
            <a:ext cx="215900" cy="346075"/>
          </a:xfrm>
          <a:custGeom>
            <a:avLst/>
            <a:gdLst>
              <a:gd name="T0" fmla="*/ 2147483647 w 468"/>
              <a:gd name="T1" fmla="*/ 2147483647 h 751"/>
              <a:gd name="T2" fmla="*/ 2147483647 w 468"/>
              <a:gd name="T3" fmla="*/ 2147483647 h 751"/>
              <a:gd name="T4" fmla="*/ 2147483647 w 468"/>
              <a:gd name="T5" fmla="*/ 2147483647 h 751"/>
              <a:gd name="T6" fmla="*/ 2147483647 w 468"/>
              <a:gd name="T7" fmla="*/ 2147483647 h 751"/>
              <a:gd name="T8" fmla="*/ 2147483647 w 468"/>
              <a:gd name="T9" fmla="*/ 2147483647 h 751"/>
              <a:gd name="T10" fmla="*/ 2147483647 w 468"/>
              <a:gd name="T11" fmla="*/ 2147483647 h 751"/>
              <a:gd name="T12" fmla="*/ 2147483647 w 468"/>
              <a:gd name="T13" fmla="*/ 2147483647 h 751"/>
              <a:gd name="T14" fmla="*/ 2147483647 w 468"/>
              <a:gd name="T15" fmla="*/ 2147483647 h 751"/>
              <a:gd name="T16" fmla="*/ 2147483647 w 468"/>
              <a:gd name="T17" fmla="*/ 2147483647 h 751"/>
              <a:gd name="T18" fmla="*/ 2147483647 w 468"/>
              <a:gd name="T19" fmla="*/ 2147483647 h 751"/>
              <a:gd name="T20" fmla="*/ 2147483647 w 468"/>
              <a:gd name="T21" fmla="*/ 2147483647 h 751"/>
              <a:gd name="T22" fmla="*/ 2147483647 w 468"/>
              <a:gd name="T23" fmla="*/ 2147483647 h 751"/>
              <a:gd name="T24" fmla="*/ 2147483647 w 468"/>
              <a:gd name="T25" fmla="*/ 2147483647 h 751"/>
              <a:gd name="T26" fmla="*/ 2147483647 w 468"/>
              <a:gd name="T27" fmla="*/ 2147483647 h 751"/>
              <a:gd name="T28" fmla="*/ 2147483647 w 468"/>
              <a:gd name="T29" fmla="*/ 2147483647 h 751"/>
              <a:gd name="T30" fmla="*/ 0 w 468"/>
              <a:gd name="T31" fmla="*/ 2147483647 h 751"/>
              <a:gd name="T32" fmla="*/ 2147483647 w 468"/>
              <a:gd name="T33" fmla="*/ 2147483647 h 751"/>
              <a:gd name="T34" fmla="*/ 2147483647 w 468"/>
              <a:gd name="T35" fmla="*/ 2147483647 h 751"/>
              <a:gd name="T36" fmla="*/ 2147483647 w 468"/>
              <a:gd name="T37" fmla="*/ 2147483647 h 751"/>
              <a:gd name="T38" fmla="*/ 2147483647 w 468"/>
              <a:gd name="T39" fmla="*/ 2147483647 h 751"/>
              <a:gd name="T40" fmla="*/ 2147483647 w 468"/>
              <a:gd name="T41" fmla="*/ 2147483647 h 751"/>
              <a:gd name="T42" fmla="*/ 2147483647 w 468"/>
              <a:gd name="T43" fmla="*/ 2147483647 h 751"/>
              <a:gd name="T44" fmla="*/ 2147483647 w 468"/>
              <a:gd name="T45" fmla="*/ 2147483647 h 751"/>
              <a:gd name="T46" fmla="*/ 2147483647 w 468"/>
              <a:gd name="T47" fmla="*/ 2147483647 h 751"/>
              <a:gd name="T48" fmla="*/ 2147483647 w 468"/>
              <a:gd name="T49" fmla="*/ 2147483647 h 751"/>
              <a:gd name="T50" fmla="*/ 2147483647 w 468"/>
              <a:gd name="T51" fmla="*/ 2147483647 h 751"/>
              <a:gd name="T52" fmla="*/ 2147483647 w 468"/>
              <a:gd name="T53" fmla="*/ 2147483647 h 751"/>
              <a:gd name="T54" fmla="*/ 2147483647 w 468"/>
              <a:gd name="T55" fmla="*/ 2147483647 h 751"/>
              <a:gd name="T56" fmla="*/ 2147483647 w 468"/>
              <a:gd name="T57" fmla="*/ 2147483647 h 751"/>
              <a:gd name="T58" fmla="*/ 2147483647 w 468"/>
              <a:gd name="T59" fmla="*/ 2147483647 h 751"/>
              <a:gd name="T60" fmla="*/ 2147483647 w 468"/>
              <a:gd name="T61" fmla="*/ 2147483647 h 751"/>
              <a:gd name="T62" fmla="*/ 2147483647 w 468"/>
              <a:gd name="T63" fmla="*/ 2147483647 h 751"/>
              <a:gd name="T64" fmla="*/ 2147483647 w 468"/>
              <a:gd name="T65" fmla="*/ 2147483647 h 751"/>
              <a:gd name="T66" fmla="*/ 2147483647 w 468"/>
              <a:gd name="T67" fmla="*/ 2147483647 h 751"/>
              <a:gd name="T68" fmla="*/ 2147483647 w 468"/>
              <a:gd name="T69" fmla="*/ 2147483647 h 751"/>
              <a:gd name="T70" fmla="*/ 2147483647 w 468"/>
              <a:gd name="T71" fmla="*/ 2147483647 h 751"/>
              <a:gd name="T72" fmla="*/ 2147483647 w 468"/>
              <a:gd name="T73" fmla="*/ 2147483647 h 751"/>
              <a:gd name="T74" fmla="*/ 2147483647 w 468"/>
              <a:gd name="T75" fmla="*/ 2147483647 h 751"/>
              <a:gd name="T76" fmla="*/ 2147483647 w 468"/>
              <a:gd name="T77" fmla="*/ 2147483647 h 751"/>
              <a:gd name="T78" fmla="*/ 2147483647 w 468"/>
              <a:gd name="T79" fmla="*/ 2147483647 h 751"/>
              <a:gd name="T80" fmla="*/ 2147483647 w 468"/>
              <a:gd name="T81" fmla="*/ 2147483647 h 751"/>
              <a:gd name="T82" fmla="*/ 2147483647 w 468"/>
              <a:gd name="T83" fmla="*/ 2147483647 h 751"/>
              <a:gd name="T84" fmla="*/ 2147483647 w 468"/>
              <a:gd name="T85" fmla="*/ 2147483647 h 751"/>
              <a:gd name="T86" fmla="*/ 2147483647 w 468"/>
              <a:gd name="T87" fmla="*/ 2147483647 h 751"/>
              <a:gd name="T88" fmla="*/ 2147483647 w 468"/>
              <a:gd name="T89" fmla="*/ 2147483647 h 751"/>
              <a:gd name="T90" fmla="*/ 2147483647 w 468"/>
              <a:gd name="T91" fmla="*/ 2147483647 h 751"/>
              <a:gd name="T92" fmla="*/ 2147483647 w 468"/>
              <a:gd name="T93" fmla="*/ 2147483647 h 751"/>
              <a:gd name="T94" fmla="*/ 2147483647 w 468"/>
              <a:gd name="T95" fmla="*/ 2147483647 h 751"/>
              <a:gd name="T96" fmla="*/ 2147483647 w 468"/>
              <a:gd name="T97" fmla="*/ 2147483647 h 751"/>
              <a:gd name="T98" fmla="*/ 2147483647 w 468"/>
              <a:gd name="T99" fmla="*/ 2147483647 h 751"/>
              <a:gd name="T100" fmla="*/ 2147483647 w 468"/>
              <a:gd name="T101" fmla="*/ 2147483647 h 751"/>
              <a:gd name="T102" fmla="*/ 2147483647 w 468"/>
              <a:gd name="T103" fmla="*/ 2147483647 h 751"/>
              <a:gd name="T104" fmla="*/ 2147483647 w 468"/>
              <a:gd name="T105" fmla="*/ 2147483647 h 751"/>
              <a:gd name="T106" fmla="*/ 2147483647 w 468"/>
              <a:gd name="T107" fmla="*/ 2147483647 h 7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8" h="751">
                <a:moveTo>
                  <a:pt x="276" y="0"/>
                </a:moveTo>
                <a:lnTo>
                  <a:pt x="272" y="2"/>
                </a:lnTo>
                <a:lnTo>
                  <a:pt x="262" y="11"/>
                </a:lnTo>
                <a:lnTo>
                  <a:pt x="255" y="15"/>
                </a:lnTo>
                <a:lnTo>
                  <a:pt x="249" y="24"/>
                </a:lnTo>
                <a:lnTo>
                  <a:pt x="239" y="32"/>
                </a:lnTo>
                <a:lnTo>
                  <a:pt x="230" y="43"/>
                </a:lnTo>
                <a:lnTo>
                  <a:pt x="218" y="53"/>
                </a:lnTo>
                <a:lnTo>
                  <a:pt x="207" y="66"/>
                </a:lnTo>
                <a:lnTo>
                  <a:pt x="196" y="80"/>
                </a:lnTo>
                <a:lnTo>
                  <a:pt x="184" y="95"/>
                </a:lnTo>
                <a:lnTo>
                  <a:pt x="177" y="100"/>
                </a:lnTo>
                <a:lnTo>
                  <a:pt x="169" y="108"/>
                </a:lnTo>
                <a:lnTo>
                  <a:pt x="161" y="118"/>
                </a:lnTo>
                <a:lnTo>
                  <a:pt x="158" y="127"/>
                </a:lnTo>
                <a:lnTo>
                  <a:pt x="150" y="135"/>
                </a:lnTo>
                <a:lnTo>
                  <a:pt x="144" y="144"/>
                </a:lnTo>
                <a:lnTo>
                  <a:pt x="137" y="152"/>
                </a:lnTo>
                <a:lnTo>
                  <a:pt x="133" y="163"/>
                </a:lnTo>
                <a:lnTo>
                  <a:pt x="125" y="173"/>
                </a:lnTo>
                <a:lnTo>
                  <a:pt x="120" y="182"/>
                </a:lnTo>
                <a:lnTo>
                  <a:pt x="112" y="190"/>
                </a:lnTo>
                <a:lnTo>
                  <a:pt x="104" y="201"/>
                </a:lnTo>
                <a:lnTo>
                  <a:pt x="97" y="211"/>
                </a:lnTo>
                <a:lnTo>
                  <a:pt x="93" y="220"/>
                </a:lnTo>
                <a:lnTo>
                  <a:pt x="85" y="232"/>
                </a:lnTo>
                <a:lnTo>
                  <a:pt x="82" y="243"/>
                </a:lnTo>
                <a:lnTo>
                  <a:pt x="74" y="254"/>
                </a:lnTo>
                <a:lnTo>
                  <a:pt x="66" y="266"/>
                </a:lnTo>
                <a:lnTo>
                  <a:pt x="61" y="277"/>
                </a:lnTo>
                <a:lnTo>
                  <a:pt x="57" y="289"/>
                </a:lnTo>
                <a:lnTo>
                  <a:pt x="51" y="300"/>
                </a:lnTo>
                <a:lnTo>
                  <a:pt x="45" y="311"/>
                </a:lnTo>
                <a:lnTo>
                  <a:pt x="42" y="323"/>
                </a:lnTo>
                <a:lnTo>
                  <a:pt x="38" y="336"/>
                </a:lnTo>
                <a:lnTo>
                  <a:pt x="30" y="348"/>
                </a:lnTo>
                <a:lnTo>
                  <a:pt x="26" y="359"/>
                </a:lnTo>
                <a:lnTo>
                  <a:pt x="23" y="372"/>
                </a:lnTo>
                <a:lnTo>
                  <a:pt x="19" y="386"/>
                </a:lnTo>
                <a:lnTo>
                  <a:pt x="15" y="397"/>
                </a:lnTo>
                <a:lnTo>
                  <a:pt x="11" y="410"/>
                </a:lnTo>
                <a:lnTo>
                  <a:pt x="9" y="426"/>
                </a:lnTo>
                <a:lnTo>
                  <a:pt x="7" y="439"/>
                </a:lnTo>
                <a:lnTo>
                  <a:pt x="4" y="450"/>
                </a:lnTo>
                <a:lnTo>
                  <a:pt x="2" y="464"/>
                </a:lnTo>
                <a:lnTo>
                  <a:pt x="0" y="477"/>
                </a:lnTo>
                <a:lnTo>
                  <a:pt x="0" y="492"/>
                </a:lnTo>
                <a:lnTo>
                  <a:pt x="0" y="505"/>
                </a:lnTo>
                <a:lnTo>
                  <a:pt x="0" y="519"/>
                </a:lnTo>
                <a:lnTo>
                  <a:pt x="0" y="532"/>
                </a:lnTo>
                <a:lnTo>
                  <a:pt x="2" y="547"/>
                </a:lnTo>
                <a:lnTo>
                  <a:pt x="2" y="559"/>
                </a:lnTo>
                <a:lnTo>
                  <a:pt x="2" y="572"/>
                </a:lnTo>
                <a:lnTo>
                  <a:pt x="4" y="585"/>
                </a:lnTo>
                <a:lnTo>
                  <a:pt x="7" y="597"/>
                </a:lnTo>
                <a:lnTo>
                  <a:pt x="9" y="608"/>
                </a:lnTo>
                <a:lnTo>
                  <a:pt x="13" y="618"/>
                </a:lnTo>
                <a:lnTo>
                  <a:pt x="17" y="629"/>
                </a:lnTo>
                <a:lnTo>
                  <a:pt x="23" y="640"/>
                </a:lnTo>
                <a:lnTo>
                  <a:pt x="28" y="648"/>
                </a:lnTo>
                <a:lnTo>
                  <a:pt x="32" y="658"/>
                </a:lnTo>
                <a:lnTo>
                  <a:pt x="38" y="667"/>
                </a:lnTo>
                <a:lnTo>
                  <a:pt x="45" y="677"/>
                </a:lnTo>
                <a:lnTo>
                  <a:pt x="53" y="682"/>
                </a:lnTo>
                <a:lnTo>
                  <a:pt x="59" y="690"/>
                </a:lnTo>
                <a:lnTo>
                  <a:pt x="66" y="697"/>
                </a:lnTo>
                <a:lnTo>
                  <a:pt x="76" y="705"/>
                </a:lnTo>
                <a:lnTo>
                  <a:pt x="84" y="711"/>
                </a:lnTo>
                <a:lnTo>
                  <a:pt x="91" y="716"/>
                </a:lnTo>
                <a:lnTo>
                  <a:pt x="101" y="720"/>
                </a:lnTo>
                <a:lnTo>
                  <a:pt x="110" y="726"/>
                </a:lnTo>
                <a:lnTo>
                  <a:pt x="120" y="728"/>
                </a:lnTo>
                <a:lnTo>
                  <a:pt x="129" y="734"/>
                </a:lnTo>
                <a:lnTo>
                  <a:pt x="139" y="736"/>
                </a:lnTo>
                <a:lnTo>
                  <a:pt x="148" y="741"/>
                </a:lnTo>
                <a:lnTo>
                  <a:pt x="158" y="741"/>
                </a:lnTo>
                <a:lnTo>
                  <a:pt x="169" y="743"/>
                </a:lnTo>
                <a:lnTo>
                  <a:pt x="179" y="745"/>
                </a:lnTo>
                <a:lnTo>
                  <a:pt x="190" y="749"/>
                </a:lnTo>
                <a:lnTo>
                  <a:pt x="199" y="749"/>
                </a:lnTo>
                <a:lnTo>
                  <a:pt x="211" y="749"/>
                </a:lnTo>
                <a:lnTo>
                  <a:pt x="222" y="749"/>
                </a:lnTo>
                <a:lnTo>
                  <a:pt x="234" y="751"/>
                </a:lnTo>
                <a:lnTo>
                  <a:pt x="243" y="749"/>
                </a:lnTo>
                <a:lnTo>
                  <a:pt x="253" y="749"/>
                </a:lnTo>
                <a:lnTo>
                  <a:pt x="264" y="747"/>
                </a:lnTo>
                <a:lnTo>
                  <a:pt x="274" y="745"/>
                </a:lnTo>
                <a:lnTo>
                  <a:pt x="283" y="741"/>
                </a:lnTo>
                <a:lnTo>
                  <a:pt x="295" y="739"/>
                </a:lnTo>
                <a:lnTo>
                  <a:pt x="304" y="736"/>
                </a:lnTo>
                <a:lnTo>
                  <a:pt x="315" y="734"/>
                </a:lnTo>
                <a:lnTo>
                  <a:pt x="323" y="730"/>
                </a:lnTo>
                <a:lnTo>
                  <a:pt x="334" y="726"/>
                </a:lnTo>
                <a:lnTo>
                  <a:pt x="344" y="720"/>
                </a:lnTo>
                <a:lnTo>
                  <a:pt x="353" y="716"/>
                </a:lnTo>
                <a:lnTo>
                  <a:pt x="361" y="711"/>
                </a:lnTo>
                <a:lnTo>
                  <a:pt x="371" y="705"/>
                </a:lnTo>
                <a:lnTo>
                  <a:pt x="380" y="699"/>
                </a:lnTo>
                <a:lnTo>
                  <a:pt x="390" y="696"/>
                </a:lnTo>
                <a:lnTo>
                  <a:pt x="403" y="680"/>
                </a:lnTo>
                <a:lnTo>
                  <a:pt x="418" y="667"/>
                </a:lnTo>
                <a:lnTo>
                  <a:pt x="430" y="650"/>
                </a:lnTo>
                <a:lnTo>
                  <a:pt x="441" y="635"/>
                </a:lnTo>
                <a:lnTo>
                  <a:pt x="445" y="623"/>
                </a:lnTo>
                <a:lnTo>
                  <a:pt x="449" y="616"/>
                </a:lnTo>
                <a:lnTo>
                  <a:pt x="454" y="606"/>
                </a:lnTo>
                <a:lnTo>
                  <a:pt x="458" y="597"/>
                </a:lnTo>
                <a:lnTo>
                  <a:pt x="460" y="587"/>
                </a:lnTo>
                <a:lnTo>
                  <a:pt x="462" y="576"/>
                </a:lnTo>
                <a:lnTo>
                  <a:pt x="464" y="564"/>
                </a:lnTo>
                <a:lnTo>
                  <a:pt x="468" y="555"/>
                </a:lnTo>
                <a:lnTo>
                  <a:pt x="466" y="542"/>
                </a:lnTo>
                <a:lnTo>
                  <a:pt x="466" y="530"/>
                </a:lnTo>
                <a:lnTo>
                  <a:pt x="466" y="519"/>
                </a:lnTo>
                <a:lnTo>
                  <a:pt x="466" y="507"/>
                </a:lnTo>
                <a:lnTo>
                  <a:pt x="464" y="496"/>
                </a:lnTo>
                <a:lnTo>
                  <a:pt x="462" y="485"/>
                </a:lnTo>
                <a:lnTo>
                  <a:pt x="462" y="471"/>
                </a:lnTo>
                <a:lnTo>
                  <a:pt x="462" y="462"/>
                </a:lnTo>
                <a:lnTo>
                  <a:pt x="458" y="446"/>
                </a:lnTo>
                <a:lnTo>
                  <a:pt x="456" y="437"/>
                </a:lnTo>
                <a:lnTo>
                  <a:pt x="456" y="424"/>
                </a:lnTo>
                <a:lnTo>
                  <a:pt x="454" y="412"/>
                </a:lnTo>
                <a:lnTo>
                  <a:pt x="450" y="401"/>
                </a:lnTo>
                <a:lnTo>
                  <a:pt x="449" y="388"/>
                </a:lnTo>
                <a:lnTo>
                  <a:pt x="445" y="376"/>
                </a:lnTo>
                <a:lnTo>
                  <a:pt x="443" y="367"/>
                </a:lnTo>
                <a:lnTo>
                  <a:pt x="439" y="351"/>
                </a:lnTo>
                <a:lnTo>
                  <a:pt x="435" y="342"/>
                </a:lnTo>
                <a:lnTo>
                  <a:pt x="431" y="329"/>
                </a:lnTo>
                <a:lnTo>
                  <a:pt x="428" y="317"/>
                </a:lnTo>
                <a:lnTo>
                  <a:pt x="424" y="306"/>
                </a:lnTo>
                <a:lnTo>
                  <a:pt x="418" y="294"/>
                </a:lnTo>
                <a:lnTo>
                  <a:pt x="414" y="283"/>
                </a:lnTo>
                <a:lnTo>
                  <a:pt x="411" y="272"/>
                </a:lnTo>
                <a:lnTo>
                  <a:pt x="407" y="260"/>
                </a:lnTo>
                <a:lnTo>
                  <a:pt x="403" y="249"/>
                </a:lnTo>
                <a:lnTo>
                  <a:pt x="397" y="237"/>
                </a:lnTo>
                <a:lnTo>
                  <a:pt x="393" y="226"/>
                </a:lnTo>
                <a:lnTo>
                  <a:pt x="390" y="216"/>
                </a:lnTo>
                <a:lnTo>
                  <a:pt x="384" y="205"/>
                </a:lnTo>
                <a:lnTo>
                  <a:pt x="380" y="196"/>
                </a:lnTo>
                <a:lnTo>
                  <a:pt x="376" y="186"/>
                </a:lnTo>
                <a:lnTo>
                  <a:pt x="371" y="175"/>
                </a:lnTo>
                <a:lnTo>
                  <a:pt x="367" y="165"/>
                </a:lnTo>
                <a:lnTo>
                  <a:pt x="361" y="154"/>
                </a:lnTo>
                <a:lnTo>
                  <a:pt x="357" y="144"/>
                </a:lnTo>
                <a:lnTo>
                  <a:pt x="353" y="137"/>
                </a:lnTo>
                <a:lnTo>
                  <a:pt x="348" y="127"/>
                </a:lnTo>
                <a:lnTo>
                  <a:pt x="344" y="118"/>
                </a:lnTo>
                <a:lnTo>
                  <a:pt x="338" y="110"/>
                </a:lnTo>
                <a:lnTo>
                  <a:pt x="334" y="100"/>
                </a:lnTo>
                <a:lnTo>
                  <a:pt x="331" y="93"/>
                </a:lnTo>
                <a:lnTo>
                  <a:pt x="325" y="85"/>
                </a:lnTo>
                <a:lnTo>
                  <a:pt x="321" y="78"/>
                </a:lnTo>
                <a:lnTo>
                  <a:pt x="314" y="64"/>
                </a:lnTo>
                <a:lnTo>
                  <a:pt x="308" y="51"/>
                </a:lnTo>
                <a:lnTo>
                  <a:pt x="298" y="38"/>
                </a:lnTo>
                <a:lnTo>
                  <a:pt x="293" y="28"/>
                </a:lnTo>
                <a:lnTo>
                  <a:pt x="287" y="21"/>
                </a:lnTo>
                <a:lnTo>
                  <a:pt x="283" y="13"/>
                </a:lnTo>
                <a:lnTo>
                  <a:pt x="277" y="3"/>
                </a:lnTo>
                <a:lnTo>
                  <a:pt x="276" y="0"/>
                </a:lnTo>
                <a:close/>
              </a:path>
            </a:pathLst>
          </a:custGeom>
          <a:gradFill rotWithShape="1">
            <a:gsLst>
              <a:gs pos="3000">
                <a:schemeClr val="tx2">
                  <a:lumMod val="75000"/>
                </a:schemeClr>
              </a:gs>
              <a:gs pos="66000">
                <a:schemeClr val="tx2">
                  <a:lumMod val="40000"/>
                  <a:lumOff val="60000"/>
                </a:schemeClr>
              </a:gs>
            </a:gsLst>
            <a:lin ang="18000000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469900" y="1066800"/>
            <a:ext cx="215900" cy="346075"/>
          </a:xfrm>
          <a:custGeom>
            <a:avLst/>
            <a:gdLst>
              <a:gd name="T0" fmla="*/ 2147483647 w 468"/>
              <a:gd name="T1" fmla="*/ 2147483647 h 751"/>
              <a:gd name="T2" fmla="*/ 2147483647 w 468"/>
              <a:gd name="T3" fmla="*/ 2147483647 h 751"/>
              <a:gd name="T4" fmla="*/ 2147483647 w 468"/>
              <a:gd name="T5" fmla="*/ 2147483647 h 751"/>
              <a:gd name="T6" fmla="*/ 2147483647 w 468"/>
              <a:gd name="T7" fmla="*/ 2147483647 h 751"/>
              <a:gd name="T8" fmla="*/ 2147483647 w 468"/>
              <a:gd name="T9" fmla="*/ 2147483647 h 751"/>
              <a:gd name="T10" fmla="*/ 2147483647 w 468"/>
              <a:gd name="T11" fmla="*/ 2147483647 h 751"/>
              <a:gd name="T12" fmla="*/ 2147483647 w 468"/>
              <a:gd name="T13" fmla="*/ 2147483647 h 751"/>
              <a:gd name="T14" fmla="*/ 2147483647 w 468"/>
              <a:gd name="T15" fmla="*/ 2147483647 h 751"/>
              <a:gd name="T16" fmla="*/ 2147483647 w 468"/>
              <a:gd name="T17" fmla="*/ 2147483647 h 751"/>
              <a:gd name="T18" fmla="*/ 2147483647 w 468"/>
              <a:gd name="T19" fmla="*/ 2147483647 h 751"/>
              <a:gd name="T20" fmla="*/ 2147483647 w 468"/>
              <a:gd name="T21" fmla="*/ 2147483647 h 751"/>
              <a:gd name="T22" fmla="*/ 2147483647 w 468"/>
              <a:gd name="T23" fmla="*/ 2147483647 h 751"/>
              <a:gd name="T24" fmla="*/ 2147483647 w 468"/>
              <a:gd name="T25" fmla="*/ 2147483647 h 751"/>
              <a:gd name="T26" fmla="*/ 2147483647 w 468"/>
              <a:gd name="T27" fmla="*/ 2147483647 h 751"/>
              <a:gd name="T28" fmla="*/ 2147483647 w 468"/>
              <a:gd name="T29" fmla="*/ 2147483647 h 751"/>
              <a:gd name="T30" fmla="*/ 0 w 468"/>
              <a:gd name="T31" fmla="*/ 2147483647 h 751"/>
              <a:gd name="T32" fmla="*/ 2147483647 w 468"/>
              <a:gd name="T33" fmla="*/ 2147483647 h 751"/>
              <a:gd name="T34" fmla="*/ 2147483647 w 468"/>
              <a:gd name="T35" fmla="*/ 2147483647 h 751"/>
              <a:gd name="T36" fmla="*/ 2147483647 w 468"/>
              <a:gd name="T37" fmla="*/ 2147483647 h 751"/>
              <a:gd name="T38" fmla="*/ 2147483647 w 468"/>
              <a:gd name="T39" fmla="*/ 2147483647 h 751"/>
              <a:gd name="T40" fmla="*/ 2147483647 w 468"/>
              <a:gd name="T41" fmla="*/ 2147483647 h 751"/>
              <a:gd name="T42" fmla="*/ 2147483647 w 468"/>
              <a:gd name="T43" fmla="*/ 2147483647 h 751"/>
              <a:gd name="T44" fmla="*/ 2147483647 w 468"/>
              <a:gd name="T45" fmla="*/ 2147483647 h 751"/>
              <a:gd name="T46" fmla="*/ 2147483647 w 468"/>
              <a:gd name="T47" fmla="*/ 2147483647 h 751"/>
              <a:gd name="T48" fmla="*/ 2147483647 w 468"/>
              <a:gd name="T49" fmla="*/ 2147483647 h 751"/>
              <a:gd name="T50" fmla="*/ 2147483647 w 468"/>
              <a:gd name="T51" fmla="*/ 2147483647 h 751"/>
              <a:gd name="T52" fmla="*/ 2147483647 w 468"/>
              <a:gd name="T53" fmla="*/ 2147483647 h 751"/>
              <a:gd name="T54" fmla="*/ 2147483647 w 468"/>
              <a:gd name="T55" fmla="*/ 2147483647 h 751"/>
              <a:gd name="T56" fmla="*/ 2147483647 w 468"/>
              <a:gd name="T57" fmla="*/ 2147483647 h 751"/>
              <a:gd name="T58" fmla="*/ 2147483647 w 468"/>
              <a:gd name="T59" fmla="*/ 2147483647 h 751"/>
              <a:gd name="T60" fmla="*/ 2147483647 w 468"/>
              <a:gd name="T61" fmla="*/ 2147483647 h 751"/>
              <a:gd name="T62" fmla="*/ 2147483647 w 468"/>
              <a:gd name="T63" fmla="*/ 2147483647 h 751"/>
              <a:gd name="T64" fmla="*/ 2147483647 w 468"/>
              <a:gd name="T65" fmla="*/ 2147483647 h 751"/>
              <a:gd name="T66" fmla="*/ 2147483647 w 468"/>
              <a:gd name="T67" fmla="*/ 2147483647 h 751"/>
              <a:gd name="T68" fmla="*/ 2147483647 w 468"/>
              <a:gd name="T69" fmla="*/ 2147483647 h 751"/>
              <a:gd name="T70" fmla="*/ 2147483647 w 468"/>
              <a:gd name="T71" fmla="*/ 2147483647 h 751"/>
              <a:gd name="T72" fmla="*/ 2147483647 w 468"/>
              <a:gd name="T73" fmla="*/ 2147483647 h 751"/>
              <a:gd name="T74" fmla="*/ 2147483647 w 468"/>
              <a:gd name="T75" fmla="*/ 2147483647 h 751"/>
              <a:gd name="T76" fmla="*/ 2147483647 w 468"/>
              <a:gd name="T77" fmla="*/ 2147483647 h 751"/>
              <a:gd name="T78" fmla="*/ 2147483647 w 468"/>
              <a:gd name="T79" fmla="*/ 2147483647 h 751"/>
              <a:gd name="T80" fmla="*/ 2147483647 w 468"/>
              <a:gd name="T81" fmla="*/ 2147483647 h 751"/>
              <a:gd name="T82" fmla="*/ 2147483647 w 468"/>
              <a:gd name="T83" fmla="*/ 2147483647 h 751"/>
              <a:gd name="T84" fmla="*/ 2147483647 w 468"/>
              <a:gd name="T85" fmla="*/ 2147483647 h 751"/>
              <a:gd name="T86" fmla="*/ 2147483647 w 468"/>
              <a:gd name="T87" fmla="*/ 2147483647 h 751"/>
              <a:gd name="T88" fmla="*/ 2147483647 w 468"/>
              <a:gd name="T89" fmla="*/ 2147483647 h 751"/>
              <a:gd name="T90" fmla="*/ 2147483647 w 468"/>
              <a:gd name="T91" fmla="*/ 2147483647 h 751"/>
              <a:gd name="T92" fmla="*/ 2147483647 w 468"/>
              <a:gd name="T93" fmla="*/ 2147483647 h 751"/>
              <a:gd name="T94" fmla="*/ 2147483647 w 468"/>
              <a:gd name="T95" fmla="*/ 2147483647 h 751"/>
              <a:gd name="T96" fmla="*/ 2147483647 w 468"/>
              <a:gd name="T97" fmla="*/ 2147483647 h 751"/>
              <a:gd name="T98" fmla="*/ 2147483647 w 468"/>
              <a:gd name="T99" fmla="*/ 2147483647 h 751"/>
              <a:gd name="T100" fmla="*/ 2147483647 w 468"/>
              <a:gd name="T101" fmla="*/ 2147483647 h 751"/>
              <a:gd name="T102" fmla="*/ 2147483647 w 468"/>
              <a:gd name="T103" fmla="*/ 2147483647 h 751"/>
              <a:gd name="T104" fmla="*/ 2147483647 w 468"/>
              <a:gd name="T105" fmla="*/ 2147483647 h 751"/>
              <a:gd name="T106" fmla="*/ 2147483647 w 468"/>
              <a:gd name="T107" fmla="*/ 2147483647 h 7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8" h="751">
                <a:moveTo>
                  <a:pt x="276" y="0"/>
                </a:moveTo>
                <a:lnTo>
                  <a:pt x="272" y="2"/>
                </a:lnTo>
                <a:lnTo>
                  <a:pt x="262" y="11"/>
                </a:lnTo>
                <a:lnTo>
                  <a:pt x="255" y="15"/>
                </a:lnTo>
                <a:lnTo>
                  <a:pt x="249" y="24"/>
                </a:lnTo>
                <a:lnTo>
                  <a:pt x="239" y="32"/>
                </a:lnTo>
                <a:lnTo>
                  <a:pt x="230" y="43"/>
                </a:lnTo>
                <a:lnTo>
                  <a:pt x="218" y="53"/>
                </a:lnTo>
                <a:lnTo>
                  <a:pt x="207" y="66"/>
                </a:lnTo>
                <a:lnTo>
                  <a:pt x="196" y="80"/>
                </a:lnTo>
                <a:lnTo>
                  <a:pt x="184" y="95"/>
                </a:lnTo>
                <a:lnTo>
                  <a:pt x="177" y="100"/>
                </a:lnTo>
                <a:lnTo>
                  <a:pt x="169" y="108"/>
                </a:lnTo>
                <a:lnTo>
                  <a:pt x="161" y="118"/>
                </a:lnTo>
                <a:lnTo>
                  <a:pt x="158" y="127"/>
                </a:lnTo>
                <a:lnTo>
                  <a:pt x="150" y="135"/>
                </a:lnTo>
                <a:lnTo>
                  <a:pt x="144" y="144"/>
                </a:lnTo>
                <a:lnTo>
                  <a:pt x="137" y="152"/>
                </a:lnTo>
                <a:lnTo>
                  <a:pt x="133" y="163"/>
                </a:lnTo>
                <a:lnTo>
                  <a:pt x="125" y="173"/>
                </a:lnTo>
                <a:lnTo>
                  <a:pt x="120" y="182"/>
                </a:lnTo>
                <a:lnTo>
                  <a:pt x="112" y="190"/>
                </a:lnTo>
                <a:lnTo>
                  <a:pt x="104" y="201"/>
                </a:lnTo>
                <a:lnTo>
                  <a:pt x="97" y="211"/>
                </a:lnTo>
                <a:lnTo>
                  <a:pt x="93" y="220"/>
                </a:lnTo>
                <a:lnTo>
                  <a:pt x="85" y="232"/>
                </a:lnTo>
                <a:lnTo>
                  <a:pt x="82" y="243"/>
                </a:lnTo>
                <a:lnTo>
                  <a:pt x="74" y="254"/>
                </a:lnTo>
                <a:lnTo>
                  <a:pt x="66" y="266"/>
                </a:lnTo>
                <a:lnTo>
                  <a:pt x="61" y="277"/>
                </a:lnTo>
                <a:lnTo>
                  <a:pt x="57" y="289"/>
                </a:lnTo>
                <a:lnTo>
                  <a:pt x="51" y="300"/>
                </a:lnTo>
                <a:lnTo>
                  <a:pt x="45" y="311"/>
                </a:lnTo>
                <a:lnTo>
                  <a:pt x="42" y="323"/>
                </a:lnTo>
                <a:lnTo>
                  <a:pt x="38" y="336"/>
                </a:lnTo>
                <a:lnTo>
                  <a:pt x="30" y="348"/>
                </a:lnTo>
                <a:lnTo>
                  <a:pt x="26" y="359"/>
                </a:lnTo>
                <a:lnTo>
                  <a:pt x="23" y="372"/>
                </a:lnTo>
                <a:lnTo>
                  <a:pt x="19" y="386"/>
                </a:lnTo>
                <a:lnTo>
                  <a:pt x="15" y="397"/>
                </a:lnTo>
                <a:lnTo>
                  <a:pt x="11" y="410"/>
                </a:lnTo>
                <a:lnTo>
                  <a:pt x="9" y="426"/>
                </a:lnTo>
                <a:lnTo>
                  <a:pt x="7" y="439"/>
                </a:lnTo>
                <a:lnTo>
                  <a:pt x="4" y="450"/>
                </a:lnTo>
                <a:lnTo>
                  <a:pt x="2" y="464"/>
                </a:lnTo>
                <a:lnTo>
                  <a:pt x="0" y="477"/>
                </a:lnTo>
                <a:lnTo>
                  <a:pt x="0" y="492"/>
                </a:lnTo>
                <a:lnTo>
                  <a:pt x="0" y="505"/>
                </a:lnTo>
                <a:lnTo>
                  <a:pt x="0" y="519"/>
                </a:lnTo>
                <a:lnTo>
                  <a:pt x="0" y="532"/>
                </a:lnTo>
                <a:lnTo>
                  <a:pt x="2" y="547"/>
                </a:lnTo>
                <a:lnTo>
                  <a:pt x="2" y="559"/>
                </a:lnTo>
                <a:lnTo>
                  <a:pt x="2" y="572"/>
                </a:lnTo>
                <a:lnTo>
                  <a:pt x="4" y="585"/>
                </a:lnTo>
                <a:lnTo>
                  <a:pt x="7" y="597"/>
                </a:lnTo>
                <a:lnTo>
                  <a:pt x="9" y="608"/>
                </a:lnTo>
                <a:lnTo>
                  <a:pt x="13" y="618"/>
                </a:lnTo>
                <a:lnTo>
                  <a:pt x="17" y="629"/>
                </a:lnTo>
                <a:lnTo>
                  <a:pt x="23" y="640"/>
                </a:lnTo>
                <a:lnTo>
                  <a:pt x="28" y="648"/>
                </a:lnTo>
                <a:lnTo>
                  <a:pt x="32" y="658"/>
                </a:lnTo>
                <a:lnTo>
                  <a:pt x="38" y="667"/>
                </a:lnTo>
                <a:lnTo>
                  <a:pt x="45" y="677"/>
                </a:lnTo>
                <a:lnTo>
                  <a:pt x="53" y="682"/>
                </a:lnTo>
                <a:lnTo>
                  <a:pt x="59" y="690"/>
                </a:lnTo>
                <a:lnTo>
                  <a:pt x="66" y="697"/>
                </a:lnTo>
                <a:lnTo>
                  <a:pt x="76" y="705"/>
                </a:lnTo>
                <a:lnTo>
                  <a:pt x="84" y="711"/>
                </a:lnTo>
                <a:lnTo>
                  <a:pt x="91" y="716"/>
                </a:lnTo>
                <a:lnTo>
                  <a:pt x="101" y="720"/>
                </a:lnTo>
                <a:lnTo>
                  <a:pt x="110" y="726"/>
                </a:lnTo>
                <a:lnTo>
                  <a:pt x="120" y="728"/>
                </a:lnTo>
                <a:lnTo>
                  <a:pt x="129" y="734"/>
                </a:lnTo>
                <a:lnTo>
                  <a:pt x="139" y="736"/>
                </a:lnTo>
                <a:lnTo>
                  <a:pt x="148" y="741"/>
                </a:lnTo>
                <a:lnTo>
                  <a:pt x="158" y="741"/>
                </a:lnTo>
                <a:lnTo>
                  <a:pt x="169" y="743"/>
                </a:lnTo>
                <a:lnTo>
                  <a:pt x="179" y="745"/>
                </a:lnTo>
                <a:lnTo>
                  <a:pt x="190" y="749"/>
                </a:lnTo>
                <a:lnTo>
                  <a:pt x="199" y="749"/>
                </a:lnTo>
                <a:lnTo>
                  <a:pt x="211" y="749"/>
                </a:lnTo>
                <a:lnTo>
                  <a:pt x="222" y="749"/>
                </a:lnTo>
                <a:lnTo>
                  <a:pt x="234" y="751"/>
                </a:lnTo>
                <a:lnTo>
                  <a:pt x="243" y="749"/>
                </a:lnTo>
                <a:lnTo>
                  <a:pt x="253" y="749"/>
                </a:lnTo>
                <a:lnTo>
                  <a:pt x="264" y="747"/>
                </a:lnTo>
                <a:lnTo>
                  <a:pt x="274" y="745"/>
                </a:lnTo>
                <a:lnTo>
                  <a:pt x="283" y="741"/>
                </a:lnTo>
                <a:lnTo>
                  <a:pt x="295" y="739"/>
                </a:lnTo>
                <a:lnTo>
                  <a:pt x="304" y="736"/>
                </a:lnTo>
                <a:lnTo>
                  <a:pt x="315" y="734"/>
                </a:lnTo>
                <a:lnTo>
                  <a:pt x="323" y="730"/>
                </a:lnTo>
                <a:lnTo>
                  <a:pt x="334" y="726"/>
                </a:lnTo>
                <a:lnTo>
                  <a:pt x="344" y="720"/>
                </a:lnTo>
                <a:lnTo>
                  <a:pt x="353" y="716"/>
                </a:lnTo>
                <a:lnTo>
                  <a:pt x="361" y="711"/>
                </a:lnTo>
                <a:lnTo>
                  <a:pt x="371" y="705"/>
                </a:lnTo>
                <a:lnTo>
                  <a:pt x="380" y="699"/>
                </a:lnTo>
                <a:lnTo>
                  <a:pt x="390" y="696"/>
                </a:lnTo>
                <a:lnTo>
                  <a:pt x="403" y="680"/>
                </a:lnTo>
                <a:lnTo>
                  <a:pt x="418" y="667"/>
                </a:lnTo>
                <a:lnTo>
                  <a:pt x="430" y="650"/>
                </a:lnTo>
                <a:lnTo>
                  <a:pt x="441" y="635"/>
                </a:lnTo>
                <a:lnTo>
                  <a:pt x="445" y="623"/>
                </a:lnTo>
                <a:lnTo>
                  <a:pt x="449" y="616"/>
                </a:lnTo>
                <a:lnTo>
                  <a:pt x="454" y="606"/>
                </a:lnTo>
                <a:lnTo>
                  <a:pt x="458" y="597"/>
                </a:lnTo>
                <a:lnTo>
                  <a:pt x="460" y="587"/>
                </a:lnTo>
                <a:lnTo>
                  <a:pt x="462" y="576"/>
                </a:lnTo>
                <a:lnTo>
                  <a:pt x="464" y="564"/>
                </a:lnTo>
                <a:lnTo>
                  <a:pt x="468" y="555"/>
                </a:lnTo>
                <a:lnTo>
                  <a:pt x="466" y="542"/>
                </a:lnTo>
                <a:lnTo>
                  <a:pt x="466" y="530"/>
                </a:lnTo>
                <a:lnTo>
                  <a:pt x="466" y="519"/>
                </a:lnTo>
                <a:lnTo>
                  <a:pt x="466" y="507"/>
                </a:lnTo>
                <a:lnTo>
                  <a:pt x="464" y="496"/>
                </a:lnTo>
                <a:lnTo>
                  <a:pt x="462" y="485"/>
                </a:lnTo>
                <a:lnTo>
                  <a:pt x="462" y="471"/>
                </a:lnTo>
                <a:lnTo>
                  <a:pt x="462" y="462"/>
                </a:lnTo>
                <a:lnTo>
                  <a:pt x="458" y="446"/>
                </a:lnTo>
                <a:lnTo>
                  <a:pt x="456" y="437"/>
                </a:lnTo>
                <a:lnTo>
                  <a:pt x="456" y="424"/>
                </a:lnTo>
                <a:lnTo>
                  <a:pt x="454" y="412"/>
                </a:lnTo>
                <a:lnTo>
                  <a:pt x="450" y="401"/>
                </a:lnTo>
                <a:lnTo>
                  <a:pt x="449" y="388"/>
                </a:lnTo>
                <a:lnTo>
                  <a:pt x="445" y="376"/>
                </a:lnTo>
                <a:lnTo>
                  <a:pt x="443" y="367"/>
                </a:lnTo>
                <a:lnTo>
                  <a:pt x="439" y="351"/>
                </a:lnTo>
                <a:lnTo>
                  <a:pt x="435" y="342"/>
                </a:lnTo>
                <a:lnTo>
                  <a:pt x="431" y="329"/>
                </a:lnTo>
                <a:lnTo>
                  <a:pt x="428" y="317"/>
                </a:lnTo>
                <a:lnTo>
                  <a:pt x="424" y="306"/>
                </a:lnTo>
                <a:lnTo>
                  <a:pt x="418" y="294"/>
                </a:lnTo>
                <a:lnTo>
                  <a:pt x="414" y="283"/>
                </a:lnTo>
                <a:lnTo>
                  <a:pt x="411" y="272"/>
                </a:lnTo>
                <a:lnTo>
                  <a:pt x="407" y="260"/>
                </a:lnTo>
                <a:lnTo>
                  <a:pt x="403" y="249"/>
                </a:lnTo>
                <a:lnTo>
                  <a:pt x="397" y="237"/>
                </a:lnTo>
                <a:lnTo>
                  <a:pt x="393" y="226"/>
                </a:lnTo>
                <a:lnTo>
                  <a:pt x="390" y="216"/>
                </a:lnTo>
                <a:lnTo>
                  <a:pt x="384" y="205"/>
                </a:lnTo>
                <a:lnTo>
                  <a:pt x="380" y="196"/>
                </a:lnTo>
                <a:lnTo>
                  <a:pt x="376" y="186"/>
                </a:lnTo>
                <a:lnTo>
                  <a:pt x="371" y="175"/>
                </a:lnTo>
                <a:lnTo>
                  <a:pt x="367" y="165"/>
                </a:lnTo>
                <a:lnTo>
                  <a:pt x="361" y="154"/>
                </a:lnTo>
                <a:lnTo>
                  <a:pt x="357" y="144"/>
                </a:lnTo>
                <a:lnTo>
                  <a:pt x="353" y="137"/>
                </a:lnTo>
                <a:lnTo>
                  <a:pt x="348" y="127"/>
                </a:lnTo>
                <a:lnTo>
                  <a:pt x="344" y="118"/>
                </a:lnTo>
                <a:lnTo>
                  <a:pt x="338" y="110"/>
                </a:lnTo>
                <a:lnTo>
                  <a:pt x="334" y="100"/>
                </a:lnTo>
                <a:lnTo>
                  <a:pt x="331" y="93"/>
                </a:lnTo>
                <a:lnTo>
                  <a:pt x="325" y="85"/>
                </a:lnTo>
                <a:lnTo>
                  <a:pt x="321" y="78"/>
                </a:lnTo>
                <a:lnTo>
                  <a:pt x="314" y="64"/>
                </a:lnTo>
                <a:lnTo>
                  <a:pt x="308" y="51"/>
                </a:lnTo>
                <a:lnTo>
                  <a:pt x="298" y="38"/>
                </a:lnTo>
                <a:lnTo>
                  <a:pt x="293" y="28"/>
                </a:lnTo>
                <a:lnTo>
                  <a:pt x="287" y="21"/>
                </a:lnTo>
                <a:lnTo>
                  <a:pt x="283" y="13"/>
                </a:lnTo>
                <a:lnTo>
                  <a:pt x="277" y="3"/>
                </a:lnTo>
                <a:lnTo>
                  <a:pt x="276" y="0"/>
                </a:lnTo>
                <a:close/>
              </a:path>
            </a:pathLst>
          </a:custGeom>
          <a:gradFill rotWithShape="1">
            <a:gsLst>
              <a:gs pos="3000">
                <a:schemeClr val="tx2">
                  <a:lumMod val="75000"/>
                </a:schemeClr>
              </a:gs>
              <a:gs pos="66000">
                <a:schemeClr val="tx2">
                  <a:lumMod val="40000"/>
                  <a:lumOff val="60000"/>
                </a:schemeClr>
              </a:gs>
            </a:gsLst>
            <a:lin ang="18000000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469900" y="1066800"/>
            <a:ext cx="215900" cy="346075"/>
          </a:xfrm>
          <a:custGeom>
            <a:avLst/>
            <a:gdLst>
              <a:gd name="T0" fmla="*/ 2147483647 w 468"/>
              <a:gd name="T1" fmla="*/ 2147483647 h 751"/>
              <a:gd name="T2" fmla="*/ 2147483647 w 468"/>
              <a:gd name="T3" fmla="*/ 2147483647 h 751"/>
              <a:gd name="T4" fmla="*/ 2147483647 w 468"/>
              <a:gd name="T5" fmla="*/ 2147483647 h 751"/>
              <a:gd name="T6" fmla="*/ 2147483647 w 468"/>
              <a:gd name="T7" fmla="*/ 2147483647 h 751"/>
              <a:gd name="T8" fmla="*/ 2147483647 w 468"/>
              <a:gd name="T9" fmla="*/ 2147483647 h 751"/>
              <a:gd name="T10" fmla="*/ 2147483647 w 468"/>
              <a:gd name="T11" fmla="*/ 2147483647 h 751"/>
              <a:gd name="T12" fmla="*/ 2147483647 w 468"/>
              <a:gd name="T13" fmla="*/ 2147483647 h 751"/>
              <a:gd name="T14" fmla="*/ 2147483647 w 468"/>
              <a:gd name="T15" fmla="*/ 2147483647 h 751"/>
              <a:gd name="T16" fmla="*/ 2147483647 w 468"/>
              <a:gd name="T17" fmla="*/ 2147483647 h 751"/>
              <a:gd name="T18" fmla="*/ 2147483647 w 468"/>
              <a:gd name="T19" fmla="*/ 2147483647 h 751"/>
              <a:gd name="T20" fmla="*/ 2147483647 w 468"/>
              <a:gd name="T21" fmla="*/ 2147483647 h 751"/>
              <a:gd name="T22" fmla="*/ 2147483647 w 468"/>
              <a:gd name="T23" fmla="*/ 2147483647 h 751"/>
              <a:gd name="T24" fmla="*/ 2147483647 w 468"/>
              <a:gd name="T25" fmla="*/ 2147483647 h 751"/>
              <a:gd name="T26" fmla="*/ 2147483647 w 468"/>
              <a:gd name="T27" fmla="*/ 2147483647 h 751"/>
              <a:gd name="T28" fmla="*/ 2147483647 w 468"/>
              <a:gd name="T29" fmla="*/ 2147483647 h 751"/>
              <a:gd name="T30" fmla="*/ 0 w 468"/>
              <a:gd name="T31" fmla="*/ 2147483647 h 751"/>
              <a:gd name="T32" fmla="*/ 2147483647 w 468"/>
              <a:gd name="T33" fmla="*/ 2147483647 h 751"/>
              <a:gd name="T34" fmla="*/ 2147483647 w 468"/>
              <a:gd name="T35" fmla="*/ 2147483647 h 751"/>
              <a:gd name="T36" fmla="*/ 2147483647 w 468"/>
              <a:gd name="T37" fmla="*/ 2147483647 h 751"/>
              <a:gd name="T38" fmla="*/ 2147483647 w 468"/>
              <a:gd name="T39" fmla="*/ 2147483647 h 751"/>
              <a:gd name="T40" fmla="*/ 2147483647 w 468"/>
              <a:gd name="T41" fmla="*/ 2147483647 h 751"/>
              <a:gd name="T42" fmla="*/ 2147483647 w 468"/>
              <a:gd name="T43" fmla="*/ 2147483647 h 751"/>
              <a:gd name="T44" fmla="*/ 2147483647 w 468"/>
              <a:gd name="T45" fmla="*/ 2147483647 h 751"/>
              <a:gd name="T46" fmla="*/ 2147483647 w 468"/>
              <a:gd name="T47" fmla="*/ 2147483647 h 751"/>
              <a:gd name="T48" fmla="*/ 2147483647 w 468"/>
              <a:gd name="T49" fmla="*/ 2147483647 h 751"/>
              <a:gd name="T50" fmla="*/ 2147483647 w 468"/>
              <a:gd name="T51" fmla="*/ 2147483647 h 751"/>
              <a:gd name="T52" fmla="*/ 2147483647 w 468"/>
              <a:gd name="T53" fmla="*/ 2147483647 h 751"/>
              <a:gd name="T54" fmla="*/ 2147483647 w 468"/>
              <a:gd name="T55" fmla="*/ 2147483647 h 751"/>
              <a:gd name="T56" fmla="*/ 2147483647 w 468"/>
              <a:gd name="T57" fmla="*/ 2147483647 h 751"/>
              <a:gd name="T58" fmla="*/ 2147483647 w 468"/>
              <a:gd name="T59" fmla="*/ 2147483647 h 751"/>
              <a:gd name="T60" fmla="*/ 2147483647 w 468"/>
              <a:gd name="T61" fmla="*/ 2147483647 h 751"/>
              <a:gd name="T62" fmla="*/ 2147483647 w 468"/>
              <a:gd name="T63" fmla="*/ 2147483647 h 751"/>
              <a:gd name="T64" fmla="*/ 2147483647 w 468"/>
              <a:gd name="T65" fmla="*/ 2147483647 h 751"/>
              <a:gd name="T66" fmla="*/ 2147483647 w 468"/>
              <a:gd name="T67" fmla="*/ 2147483647 h 751"/>
              <a:gd name="T68" fmla="*/ 2147483647 w 468"/>
              <a:gd name="T69" fmla="*/ 2147483647 h 751"/>
              <a:gd name="T70" fmla="*/ 2147483647 w 468"/>
              <a:gd name="T71" fmla="*/ 2147483647 h 751"/>
              <a:gd name="T72" fmla="*/ 2147483647 w 468"/>
              <a:gd name="T73" fmla="*/ 2147483647 h 751"/>
              <a:gd name="T74" fmla="*/ 2147483647 w 468"/>
              <a:gd name="T75" fmla="*/ 2147483647 h 751"/>
              <a:gd name="T76" fmla="*/ 2147483647 w 468"/>
              <a:gd name="T77" fmla="*/ 2147483647 h 751"/>
              <a:gd name="T78" fmla="*/ 2147483647 w 468"/>
              <a:gd name="T79" fmla="*/ 2147483647 h 751"/>
              <a:gd name="T80" fmla="*/ 2147483647 w 468"/>
              <a:gd name="T81" fmla="*/ 2147483647 h 751"/>
              <a:gd name="T82" fmla="*/ 2147483647 w 468"/>
              <a:gd name="T83" fmla="*/ 2147483647 h 751"/>
              <a:gd name="T84" fmla="*/ 2147483647 w 468"/>
              <a:gd name="T85" fmla="*/ 2147483647 h 751"/>
              <a:gd name="T86" fmla="*/ 2147483647 w 468"/>
              <a:gd name="T87" fmla="*/ 2147483647 h 751"/>
              <a:gd name="T88" fmla="*/ 2147483647 w 468"/>
              <a:gd name="T89" fmla="*/ 2147483647 h 751"/>
              <a:gd name="T90" fmla="*/ 2147483647 w 468"/>
              <a:gd name="T91" fmla="*/ 2147483647 h 751"/>
              <a:gd name="T92" fmla="*/ 2147483647 w 468"/>
              <a:gd name="T93" fmla="*/ 2147483647 h 751"/>
              <a:gd name="T94" fmla="*/ 2147483647 w 468"/>
              <a:gd name="T95" fmla="*/ 2147483647 h 751"/>
              <a:gd name="T96" fmla="*/ 2147483647 w 468"/>
              <a:gd name="T97" fmla="*/ 2147483647 h 751"/>
              <a:gd name="T98" fmla="*/ 2147483647 w 468"/>
              <a:gd name="T99" fmla="*/ 2147483647 h 751"/>
              <a:gd name="T100" fmla="*/ 2147483647 w 468"/>
              <a:gd name="T101" fmla="*/ 2147483647 h 751"/>
              <a:gd name="T102" fmla="*/ 2147483647 w 468"/>
              <a:gd name="T103" fmla="*/ 2147483647 h 751"/>
              <a:gd name="T104" fmla="*/ 2147483647 w 468"/>
              <a:gd name="T105" fmla="*/ 2147483647 h 751"/>
              <a:gd name="T106" fmla="*/ 2147483647 w 468"/>
              <a:gd name="T107" fmla="*/ 2147483647 h 75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8" h="751">
                <a:moveTo>
                  <a:pt x="276" y="0"/>
                </a:moveTo>
                <a:lnTo>
                  <a:pt x="272" y="2"/>
                </a:lnTo>
                <a:lnTo>
                  <a:pt x="262" y="11"/>
                </a:lnTo>
                <a:lnTo>
                  <a:pt x="255" y="15"/>
                </a:lnTo>
                <a:lnTo>
                  <a:pt x="249" y="24"/>
                </a:lnTo>
                <a:lnTo>
                  <a:pt x="239" y="32"/>
                </a:lnTo>
                <a:lnTo>
                  <a:pt x="230" y="43"/>
                </a:lnTo>
                <a:lnTo>
                  <a:pt x="218" y="53"/>
                </a:lnTo>
                <a:lnTo>
                  <a:pt x="207" y="66"/>
                </a:lnTo>
                <a:lnTo>
                  <a:pt x="196" y="80"/>
                </a:lnTo>
                <a:lnTo>
                  <a:pt x="184" y="95"/>
                </a:lnTo>
                <a:lnTo>
                  <a:pt x="177" y="100"/>
                </a:lnTo>
                <a:lnTo>
                  <a:pt x="169" y="108"/>
                </a:lnTo>
                <a:lnTo>
                  <a:pt x="161" y="118"/>
                </a:lnTo>
                <a:lnTo>
                  <a:pt x="158" y="127"/>
                </a:lnTo>
                <a:lnTo>
                  <a:pt x="150" y="135"/>
                </a:lnTo>
                <a:lnTo>
                  <a:pt x="144" y="144"/>
                </a:lnTo>
                <a:lnTo>
                  <a:pt x="137" y="152"/>
                </a:lnTo>
                <a:lnTo>
                  <a:pt x="133" y="163"/>
                </a:lnTo>
                <a:lnTo>
                  <a:pt x="125" y="173"/>
                </a:lnTo>
                <a:lnTo>
                  <a:pt x="120" y="182"/>
                </a:lnTo>
                <a:lnTo>
                  <a:pt x="112" y="190"/>
                </a:lnTo>
                <a:lnTo>
                  <a:pt x="104" y="201"/>
                </a:lnTo>
                <a:lnTo>
                  <a:pt x="97" y="211"/>
                </a:lnTo>
                <a:lnTo>
                  <a:pt x="93" y="220"/>
                </a:lnTo>
                <a:lnTo>
                  <a:pt x="85" y="232"/>
                </a:lnTo>
                <a:lnTo>
                  <a:pt x="82" y="243"/>
                </a:lnTo>
                <a:lnTo>
                  <a:pt x="74" y="254"/>
                </a:lnTo>
                <a:lnTo>
                  <a:pt x="66" y="266"/>
                </a:lnTo>
                <a:lnTo>
                  <a:pt x="61" y="277"/>
                </a:lnTo>
                <a:lnTo>
                  <a:pt x="57" y="289"/>
                </a:lnTo>
                <a:lnTo>
                  <a:pt x="51" y="300"/>
                </a:lnTo>
                <a:lnTo>
                  <a:pt x="45" y="311"/>
                </a:lnTo>
                <a:lnTo>
                  <a:pt x="42" y="323"/>
                </a:lnTo>
                <a:lnTo>
                  <a:pt x="38" y="336"/>
                </a:lnTo>
                <a:lnTo>
                  <a:pt x="30" y="348"/>
                </a:lnTo>
                <a:lnTo>
                  <a:pt x="26" y="359"/>
                </a:lnTo>
                <a:lnTo>
                  <a:pt x="23" y="372"/>
                </a:lnTo>
                <a:lnTo>
                  <a:pt x="19" y="386"/>
                </a:lnTo>
                <a:lnTo>
                  <a:pt x="15" y="397"/>
                </a:lnTo>
                <a:lnTo>
                  <a:pt x="11" y="410"/>
                </a:lnTo>
                <a:lnTo>
                  <a:pt x="9" y="426"/>
                </a:lnTo>
                <a:lnTo>
                  <a:pt x="7" y="439"/>
                </a:lnTo>
                <a:lnTo>
                  <a:pt x="4" y="450"/>
                </a:lnTo>
                <a:lnTo>
                  <a:pt x="2" y="464"/>
                </a:lnTo>
                <a:lnTo>
                  <a:pt x="0" y="477"/>
                </a:lnTo>
                <a:lnTo>
                  <a:pt x="0" y="492"/>
                </a:lnTo>
                <a:lnTo>
                  <a:pt x="0" y="505"/>
                </a:lnTo>
                <a:lnTo>
                  <a:pt x="0" y="519"/>
                </a:lnTo>
                <a:lnTo>
                  <a:pt x="0" y="532"/>
                </a:lnTo>
                <a:lnTo>
                  <a:pt x="2" y="547"/>
                </a:lnTo>
                <a:lnTo>
                  <a:pt x="2" y="559"/>
                </a:lnTo>
                <a:lnTo>
                  <a:pt x="2" y="572"/>
                </a:lnTo>
                <a:lnTo>
                  <a:pt x="4" y="585"/>
                </a:lnTo>
                <a:lnTo>
                  <a:pt x="7" y="597"/>
                </a:lnTo>
                <a:lnTo>
                  <a:pt x="9" y="608"/>
                </a:lnTo>
                <a:lnTo>
                  <a:pt x="13" y="618"/>
                </a:lnTo>
                <a:lnTo>
                  <a:pt x="17" y="629"/>
                </a:lnTo>
                <a:lnTo>
                  <a:pt x="23" y="640"/>
                </a:lnTo>
                <a:lnTo>
                  <a:pt x="28" y="648"/>
                </a:lnTo>
                <a:lnTo>
                  <a:pt x="32" y="658"/>
                </a:lnTo>
                <a:lnTo>
                  <a:pt x="38" y="667"/>
                </a:lnTo>
                <a:lnTo>
                  <a:pt x="45" y="677"/>
                </a:lnTo>
                <a:lnTo>
                  <a:pt x="53" y="682"/>
                </a:lnTo>
                <a:lnTo>
                  <a:pt x="59" y="690"/>
                </a:lnTo>
                <a:lnTo>
                  <a:pt x="66" y="697"/>
                </a:lnTo>
                <a:lnTo>
                  <a:pt x="76" y="705"/>
                </a:lnTo>
                <a:lnTo>
                  <a:pt x="84" y="711"/>
                </a:lnTo>
                <a:lnTo>
                  <a:pt x="91" y="716"/>
                </a:lnTo>
                <a:lnTo>
                  <a:pt x="101" y="720"/>
                </a:lnTo>
                <a:lnTo>
                  <a:pt x="110" y="726"/>
                </a:lnTo>
                <a:lnTo>
                  <a:pt x="120" y="728"/>
                </a:lnTo>
                <a:lnTo>
                  <a:pt x="129" y="734"/>
                </a:lnTo>
                <a:lnTo>
                  <a:pt x="139" y="736"/>
                </a:lnTo>
                <a:lnTo>
                  <a:pt x="148" y="741"/>
                </a:lnTo>
                <a:lnTo>
                  <a:pt x="158" y="741"/>
                </a:lnTo>
                <a:lnTo>
                  <a:pt x="169" y="743"/>
                </a:lnTo>
                <a:lnTo>
                  <a:pt x="179" y="745"/>
                </a:lnTo>
                <a:lnTo>
                  <a:pt x="190" y="749"/>
                </a:lnTo>
                <a:lnTo>
                  <a:pt x="199" y="749"/>
                </a:lnTo>
                <a:lnTo>
                  <a:pt x="211" y="749"/>
                </a:lnTo>
                <a:lnTo>
                  <a:pt x="222" y="749"/>
                </a:lnTo>
                <a:lnTo>
                  <a:pt x="234" y="751"/>
                </a:lnTo>
                <a:lnTo>
                  <a:pt x="243" y="749"/>
                </a:lnTo>
                <a:lnTo>
                  <a:pt x="253" y="749"/>
                </a:lnTo>
                <a:lnTo>
                  <a:pt x="264" y="747"/>
                </a:lnTo>
                <a:lnTo>
                  <a:pt x="274" y="745"/>
                </a:lnTo>
                <a:lnTo>
                  <a:pt x="283" y="741"/>
                </a:lnTo>
                <a:lnTo>
                  <a:pt x="295" y="739"/>
                </a:lnTo>
                <a:lnTo>
                  <a:pt x="304" y="736"/>
                </a:lnTo>
                <a:lnTo>
                  <a:pt x="315" y="734"/>
                </a:lnTo>
                <a:lnTo>
                  <a:pt x="323" y="730"/>
                </a:lnTo>
                <a:lnTo>
                  <a:pt x="334" y="726"/>
                </a:lnTo>
                <a:lnTo>
                  <a:pt x="344" y="720"/>
                </a:lnTo>
                <a:lnTo>
                  <a:pt x="353" y="716"/>
                </a:lnTo>
                <a:lnTo>
                  <a:pt x="361" y="711"/>
                </a:lnTo>
                <a:lnTo>
                  <a:pt x="371" y="705"/>
                </a:lnTo>
                <a:lnTo>
                  <a:pt x="380" y="699"/>
                </a:lnTo>
                <a:lnTo>
                  <a:pt x="390" y="696"/>
                </a:lnTo>
                <a:lnTo>
                  <a:pt x="403" y="680"/>
                </a:lnTo>
                <a:lnTo>
                  <a:pt x="418" y="667"/>
                </a:lnTo>
                <a:lnTo>
                  <a:pt x="430" y="650"/>
                </a:lnTo>
                <a:lnTo>
                  <a:pt x="441" y="635"/>
                </a:lnTo>
                <a:lnTo>
                  <a:pt x="445" y="623"/>
                </a:lnTo>
                <a:lnTo>
                  <a:pt x="449" y="616"/>
                </a:lnTo>
                <a:lnTo>
                  <a:pt x="454" y="606"/>
                </a:lnTo>
                <a:lnTo>
                  <a:pt x="458" y="597"/>
                </a:lnTo>
                <a:lnTo>
                  <a:pt x="460" y="587"/>
                </a:lnTo>
                <a:lnTo>
                  <a:pt x="462" y="576"/>
                </a:lnTo>
                <a:lnTo>
                  <a:pt x="464" y="564"/>
                </a:lnTo>
                <a:lnTo>
                  <a:pt x="468" y="555"/>
                </a:lnTo>
                <a:lnTo>
                  <a:pt x="466" y="542"/>
                </a:lnTo>
                <a:lnTo>
                  <a:pt x="466" y="530"/>
                </a:lnTo>
                <a:lnTo>
                  <a:pt x="466" y="519"/>
                </a:lnTo>
                <a:lnTo>
                  <a:pt x="466" y="507"/>
                </a:lnTo>
                <a:lnTo>
                  <a:pt x="464" y="496"/>
                </a:lnTo>
                <a:lnTo>
                  <a:pt x="462" y="485"/>
                </a:lnTo>
                <a:lnTo>
                  <a:pt x="462" y="471"/>
                </a:lnTo>
                <a:lnTo>
                  <a:pt x="462" y="462"/>
                </a:lnTo>
                <a:lnTo>
                  <a:pt x="458" y="446"/>
                </a:lnTo>
                <a:lnTo>
                  <a:pt x="456" y="437"/>
                </a:lnTo>
                <a:lnTo>
                  <a:pt x="456" y="424"/>
                </a:lnTo>
                <a:lnTo>
                  <a:pt x="454" y="412"/>
                </a:lnTo>
                <a:lnTo>
                  <a:pt x="450" y="401"/>
                </a:lnTo>
                <a:lnTo>
                  <a:pt x="449" y="388"/>
                </a:lnTo>
                <a:lnTo>
                  <a:pt x="445" y="376"/>
                </a:lnTo>
                <a:lnTo>
                  <a:pt x="443" y="367"/>
                </a:lnTo>
                <a:lnTo>
                  <a:pt x="439" y="351"/>
                </a:lnTo>
                <a:lnTo>
                  <a:pt x="435" y="342"/>
                </a:lnTo>
                <a:lnTo>
                  <a:pt x="431" y="329"/>
                </a:lnTo>
                <a:lnTo>
                  <a:pt x="428" y="317"/>
                </a:lnTo>
                <a:lnTo>
                  <a:pt x="424" y="306"/>
                </a:lnTo>
                <a:lnTo>
                  <a:pt x="418" y="294"/>
                </a:lnTo>
                <a:lnTo>
                  <a:pt x="414" y="283"/>
                </a:lnTo>
                <a:lnTo>
                  <a:pt x="411" y="272"/>
                </a:lnTo>
                <a:lnTo>
                  <a:pt x="407" y="260"/>
                </a:lnTo>
                <a:lnTo>
                  <a:pt x="403" y="249"/>
                </a:lnTo>
                <a:lnTo>
                  <a:pt x="397" y="237"/>
                </a:lnTo>
                <a:lnTo>
                  <a:pt x="393" y="226"/>
                </a:lnTo>
                <a:lnTo>
                  <a:pt x="390" y="216"/>
                </a:lnTo>
                <a:lnTo>
                  <a:pt x="384" y="205"/>
                </a:lnTo>
                <a:lnTo>
                  <a:pt x="380" y="196"/>
                </a:lnTo>
                <a:lnTo>
                  <a:pt x="376" y="186"/>
                </a:lnTo>
                <a:lnTo>
                  <a:pt x="371" y="175"/>
                </a:lnTo>
                <a:lnTo>
                  <a:pt x="367" y="165"/>
                </a:lnTo>
                <a:lnTo>
                  <a:pt x="361" y="154"/>
                </a:lnTo>
                <a:lnTo>
                  <a:pt x="357" y="144"/>
                </a:lnTo>
                <a:lnTo>
                  <a:pt x="353" y="137"/>
                </a:lnTo>
                <a:lnTo>
                  <a:pt x="348" y="127"/>
                </a:lnTo>
                <a:lnTo>
                  <a:pt x="344" y="118"/>
                </a:lnTo>
                <a:lnTo>
                  <a:pt x="338" y="110"/>
                </a:lnTo>
                <a:lnTo>
                  <a:pt x="334" y="100"/>
                </a:lnTo>
                <a:lnTo>
                  <a:pt x="331" y="93"/>
                </a:lnTo>
                <a:lnTo>
                  <a:pt x="325" y="85"/>
                </a:lnTo>
                <a:lnTo>
                  <a:pt x="321" y="78"/>
                </a:lnTo>
                <a:lnTo>
                  <a:pt x="314" y="64"/>
                </a:lnTo>
                <a:lnTo>
                  <a:pt x="308" y="51"/>
                </a:lnTo>
                <a:lnTo>
                  <a:pt x="298" y="38"/>
                </a:lnTo>
                <a:lnTo>
                  <a:pt x="293" y="28"/>
                </a:lnTo>
                <a:lnTo>
                  <a:pt x="287" y="21"/>
                </a:lnTo>
                <a:lnTo>
                  <a:pt x="283" y="13"/>
                </a:lnTo>
                <a:lnTo>
                  <a:pt x="277" y="3"/>
                </a:lnTo>
                <a:lnTo>
                  <a:pt x="276" y="0"/>
                </a:lnTo>
                <a:close/>
              </a:path>
            </a:pathLst>
          </a:custGeom>
          <a:gradFill rotWithShape="1">
            <a:gsLst>
              <a:gs pos="3000">
                <a:schemeClr val="tx2">
                  <a:lumMod val="75000"/>
                </a:schemeClr>
              </a:gs>
              <a:gs pos="66000">
                <a:schemeClr val="tx2">
                  <a:lumMod val="40000"/>
                  <a:lumOff val="60000"/>
                </a:schemeClr>
              </a:gs>
            </a:gsLst>
            <a:lin ang="18000000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0" y="6597134"/>
            <a:ext cx="9144000" cy="304800"/>
          </a:xfrm>
          <a:prstGeom prst="rect">
            <a:avLst/>
          </a:prstGeom>
          <a:solidFill>
            <a:srgbClr val="5985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3013210" cy="550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685800"/>
            <a:ext cx="58435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598523"/>
                </a:solidFill>
                <a:effectLst>
                  <a:outerShdw blurRad="101600" dist="63500" dir="2700000" algn="tl" rotWithShape="0">
                    <a:srgbClr val="E99619">
                      <a:alpha val="40000"/>
                    </a:srgbClr>
                  </a:outerShdw>
                </a:effectLst>
                <a:latin typeface="Cooper Black" panose="0208090404030B020404" pitchFamily="18" charset="0"/>
              </a:rPr>
              <a:t>Community Concerns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9146097" y="6553200"/>
            <a:ext cx="53887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Sahuarita EDU Enrichment Foundation (SEEF)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Sahuarita Food Bank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Sahuarita Pima County Branch Library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Sahuarita Unified Public Schools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Sahuarita Volunteers in Police Service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Salvation Army Green </a:t>
            </a:r>
            <a:r>
              <a:rPr lang="en-US" sz="160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Valley Outpost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Salvation Army Green Valley Post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 Miguel High School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Miguel High School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Santa Rita Nursing &amp; Rehabilitation Center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Santa Rita Nursing and Rehabilitation Center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Sheriff’s Auxiliary Volunteers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Silver Springs Retirement Community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Silver Springs Senior Living Community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Small Business Mentoring &amp; Training (SCORE)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lang="en-US" sz="1600" dirty="0">
                <a:solidFill>
                  <a:srgbClr val="5985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Soulistic</a:t>
            </a:r>
            <a:r>
              <a:rPr lang="en-US" sz="1600" dirty="0">
                <a:solidFill>
                  <a:srgbClr val="E996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Hospice </a:t>
            </a:r>
            <a:r>
              <a:rPr lang="en-US" sz="16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830669"/>
            <a:ext cx="200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Varsity Regular" panose="00000400000000000000" pitchFamily="2" charset="0"/>
              </a:rPr>
              <a:t>WATER?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1516" y="1217013"/>
            <a:ext cx="3344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Graphite Light ATT" panose="03020402050402020203" pitchFamily="66" charset="0"/>
              </a:rPr>
              <a:t>New Development</a:t>
            </a:r>
          </a:p>
        </p:txBody>
      </p:sp>
      <p:pic>
        <p:nvPicPr>
          <p:cNvPr id="22" name="Picture 21" descr="house by sixsixf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33" y="1748253"/>
            <a:ext cx="570434" cy="565448"/>
          </a:xfrm>
          <a:prstGeom prst="rect">
            <a:avLst/>
          </a:prstGeom>
        </p:spPr>
      </p:pic>
      <p:pic>
        <p:nvPicPr>
          <p:cNvPr id="55" name="Picture 54" descr="house by sixsixf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67" y="1748253"/>
            <a:ext cx="570434" cy="565448"/>
          </a:xfrm>
          <a:prstGeom prst="rect">
            <a:avLst/>
          </a:prstGeom>
        </p:spPr>
      </p:pic>
      <p:pic>
        <p:nvPicPr>
          <p:cNvPr id="56" name="Picture 55" descr="house by sixsixf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00" y="1748253"/>
            <a:ext cx="570434" cy="565448"/>
          </a:xfrm>
          <a:prstGeom prst="rect">
            <a:avLst/>
          </a:prstGeom>
        </p:spPr>
      </p:pic>
      <p:pic>
        <p:nvPicPr>
          <p:cNvPr id="57" name="Picture 56" descr="house by sixsixf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801" y="1748253"/>
            <a:ext cx="570434" cy="565448"/>
          </a:xfrm>
          <a:prstGeom prst="rect">
            <a:avLst/>
          </a:prstGeom>
        </p:spPr>
      </p:pic>
      <p:pic>
        <p:nvPicPr>
          <p:cNvPr id="58" name="Picture 57" descr="house by sixsixf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234" y="1748253"/>
            <a:ext cx="570434" cy="565448"/>
          </a:xfrm>
          <a:prstGeom prst="rect">
            <a:avLst/>
          </a:prstGeom>
        </p:spPr>
      </p:pic>
      <p:pic>
        <p:nvPicPr>
          <p:cNvPr id="59" name="Picture 58" descr="house by sixsixfiv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367" y="1748253"/>
            <a:ext cx="570434" cy="565448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3486150" y="5968425"/>
            <a:ext cx="4972050" cy="584775"/>
            <a:chOff x="3361082" y="5819313"/>
            <a:chExt cx="4972050" cy="584775"/>
          </a:xfrm>
        </p:grpSpPr>
        <p:grpSp>
          <p:nvGrpSpPr>
            <p:cNvPr id="62" name="Group 61"/>
            <p:cNvGrpSpPr/>
            <p:nvPr/>
          </p:nvGrpSpPr>
          <p:grpSpPr>
            <a:xfrm>
              <a:off x="3361082" y="5840238"/>
              <a:ext cx="4972050" cy="542925"/>
              <a:chOff x="6150295" y="-569114"/>
              <a:chExt cx="4972050" cy="542925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150295" y="-569114"/>
                <a:ext cx="4972050" cy="542925"/>
              </a:xfrm>
              <a:prstGeom prst="rect">
                <a:avLst/>
              </a:prstGeom>
            </p:spPr>
          </p:pic>
          <p:sp>
            <p:nvSpPr>
              <p:cNvPr id="65" name="Freeform 64"/>
              <p:cNvSpPr/>
              <p:nvPr/>
            </p:nvSpPr>
            <p:spPr>
              <a:xfrm>
                <a:off x="6153151" y="-399238"/>
                <a:ext cx="4943475" cy="237495"/>
              </a:xfrm>
              <a:custGeom>
                <a:avLst/>
                <a:gdLst>
                  <a:gd name="connsiteX0" fmla="*/ 0 w 257175"/>
                  <a:gd name="connsiteY0" fmla="*/ 10595 h 20120"/>
                  <a:gd name="connsiteX1" fmla="*/ 200025 w 257175"/>
                  <a:gd name="connsiteY1" fmla="*/ 10595 h 20120"/>
                  <a:gd name="connsiteX2" fmla="*/ 257175 w 257175"/>
                  <a:gd name="connsiteY2" fmla="*/ 20120 h 20120"/>
                  <a:gd name="connsiteX0" fmla="*/ 0 w 3938178"/>
                  <a:gd name="connsiteY0" fmla="*/ 165 h 1200388"/>
                  <a:gd name="connsiteX1" fmla="*/ 3648075 w 3938178"/>
                  <a:gd name="connsiteY1" fmla="*/ 1114590 h 1200388"/>
                  <a:gd name="connsiteX2" fmla="*/ 3705225 w 3938178"/>
                  <a:gd name="connsiteY2" fmla="*/ 1124115 h 1200388"/>
                  <a:gd name="connsiteX0" fmla="*/ 0 w 4581525"/>
                  <a:gd name="connsiteY0" fmla="*/ 159 h 1147712"/>
                  <a:gd name="connsiteX1" fmla="*/ 3648075 w 4581525"/>
                  <a:gd name="connsiteY1" fmla="*/ 1114584 h 1147712"/>
                  <a:gd name="connsiteX2" fmla="*/ 4581525 w 4581525"/>
                  <a:gd name="connsiteY2" fmla="*/ 876459 h 1147712"/>
                  <a:gd name="connsiteX0" fmla="*/ 0 w 4581525"/>
                  <a:gd name="connsiteY0" fmla="*/ 0 h 876300"/>
                  <a:gd name="connsiteX1" fmla="*/ 4581525 w 4581525"/>
                  <a:gd name="connsiteY1" fmla="*/ 876300 h 876300"/>
                  <a:gd name="connsiteX0" fmla="*/ 0 w 4943475"/>
                  <a:gd name="connsiteY0" fmla="*/ 0 h 38100"/>
                  <a:gd name="connsiteX1" fmla="*/ 4943475 w 4943475"/>
                  <a:gd name="connsiteY1" fmla="*/ 38100 h 38100"/>
                  <a:gd name="connsiteX0" fmla="*/ 0 w 4943475"/>
                  <a:gd name="connsiteY0" fmla="*/ 0 h 106479"/>
                  <a:gd name="connsiteX1" fmla="*/ 4943475 w 4943475"/>
                  <a:gd name="connsiteY1" fmla="*/ 38100 h 106479"/>
                  <a:gd name="connsiteX0" fmla="*/ 0 w 4943475"/>
                  <a:gd name="connsiteY0" fmla="*/ 86024 h 160905"/>
                  <a:gd name="connsiteX1" fmla="*/ 4943475 w 4943475"/>
                  <a:gd name="connsiteY1" fmla="*/ 124124 h 160905"/>
                  <a:gd name="connsiteX0" fmla="*/ 0 w 4943475"/>
                  <a:gd name="connsiteY0" fmla="*/ 121741 h 191970"/>
                  <a:gd name="connsiteX1" fmla="*/ 4943475 w 4943475"/>
                  <a:gd name="connsiteY1" fmla="*/ 159841 h 191970"/>
                  <a:gd name="connsiteX0" fmla="*/ 0 w 4943475"/>
                  <a:gd name="connsiteY0" fmla="*/ 102227 h 228776"/>
                  <a:gd name="connsiteX1" fmla="*/ 4943475 w 4943475"/>
                  <a:gd name="connsiteY1" fmla="*/ 140327 h 228776"/>
                  <a:gd name="connsiteX0" fmla="*/ 0 w 4943475"/>
                  <a:gd name="connsiteY0" fmla="*/ 113487 h 237495"/>
                  <a:gd name="connsiteX1" fmla="*/ 4943475 w 4943475"/>
                  <a:gd name="connsiteY1" fmla="*/ 151587 h 23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3475" h="237495">
                    <a:moveTo>
                      <a:pt x="0" y="113487"/>
                    </a:moveTo>
                    <a:cubicBezTo>
                      <a:pt x="866775" y="-273863"/>
                      <a:pt x="4114800" y="481787"/>
                      <a:pt x="4943475" y="151587"/>
                    </a:cubicBezTo>
                  </a:path>
                </a:pathLst>
              </a:custGeom>
              <a:noFill/>
              <a:ln>
                <a:solidFill>
                  <a:srgbClr val="E99619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4970148" y="5819313"/>
              <a:ext cx="1788888" cy="5847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n w="19050">
                    <a:solidFill>
                      <a:srgbClr val="E99619"/>
                    </a:solidFill>
                  </a:ln>
                  <a:solidFill>
                    <a:srgbClr val="483018"/>
                  </a:solidFill>
                  <a:latin typeface="Rockwell Extra Bold" panose="02060903040505020403" pitchFamily="18" charset="0"/>
                </a:rPr>
                <a:t>ROADS</a:t>
              </a:r>
            </a:p>
          </p:txBody>
        </p:sp>
      </p:grpSp>
      <p:pic>
        <p:nvPicPr>
          <p:cNvPr id="11" name="Picture 10" descr="licensed practical nurse by bedpanner - vocational nurse is also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34" y="1578565"/>
            <a:ext cx="1004582" cy="1613786"/>
          </a:xfrm>
          <a:prstGeom prst="rect">
            <a:avLst/>
          </a:prstGeom>
        </p:spPr>
      </p:pic>
      <p:pic>
        <p:nvPicPr>
          <p:cNvPr id="12" name="Picture 11" descr="Pictograma de HOSPITAL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0" b="61778" l="575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7" t="19354" r="4026" b="37937"/>
          <a:stretch/>
        </p:blipFill>
        <p:spPr>
          <a:xfrm>
            <a:off x="1074700" y="2077753"/>
            <a:ext cx="2040366" cy="1079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0" b="97959" l="1000" r="9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3790" y="4444811"/>
            <a:ext cx="2371193" cy="1549179"/>
          </a:xfrm>
          <a:prstGeom prst="rect">
            <a:avLst/>
          </a:prstGeom>
        </p:spPr>
      </p:pic>
      <p:pic>
        <p:nvPicPr>
          <p:cNvPr id="15" name="Picture 14" descr="Safari Notes: Help With Food and Change Live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37" y="2941055"/>
            <a:ext cx="1385125" cy="1374552"/>
          </a:xfrm>
          <a:prstGeom prst="rect">
            <a:avLst/>
          </a:prstGeom>
          <a:effectLst>
            <a:outerShdw blurRad="165100" dist="304800" dir="48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/>
          <p:cNvGrpSpPr/>
          <p:nvPr/>
        </p:nvGrpSpPr>
        <p:grpSpPr>
          <a:xfrm>
            <a:off x="4393023" y="4014968"/>
            <a:ext cx="1245777" cy="1183716"/>
            <a:chOff x="4448954" y="3908208"/>
            <a:chExt cx="1245777" cy="1183716"/>
          </a:xfrm>
        </p:grpSpPr>
        <p:sp>
          <p:nvSpPr>
            <p:cNvPr id="69" name="Folded Corner 7"/>
            <p:cNvSpPr/>
            <p:nvPr/>
          </p:nvSpPr>
          <p:spPr>
            <a:xfrm rot="20751719">
              <a:off x="4448954" y="3967614"/>
              <a:ext cx="1194637" cy="1054637"/>
            </a:xfrm>
            <a:custGeom>
              <a:avLst/>
              <a:gdLst>
                <a:gd name="connsiteX0" fmla="*/ 0 w 2286000"/>
                <a:gd name="connsiteY0" fmla="*/ 0 h 1752600"/>
                <a:gd name="connsiteX1" fmla="*/ 2286000 w 2286000"/>
                <a:gd name="connsiteY1" fmla="*/ 0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4" fmla="*/ 0 w 2286000"/>
                <a:gd name="connsiteY4" fmla="*/ 1752600 h 1752600"/>
                <a:gd name="connsiteX5" fmla="*/ 0 w 2286000"/>
                <a:gd name="connsiteY5" fmla="*/ 0 h 1752600"/>
                <a:gd name="connsiteX0" fmla="*/ 1993894 w 2286000"/>
                <a:gd name="connsiteY0" fmla="*/ 1752600 h 1752600"/>
                <a:gd name="connsiteX1" fmla="*/ 2052315 w 2286000"/>
                <a:gd name="connsiteY1" fmla="*/ 1518915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0" fmla="*/ 1993894 w 2286000"/>
                <a:gd name="connsiteY0" fmla="*/ 1752600 h 1752600"/>
                <a:gd name="connsiteX1" fmla="*/ 2052315 w 2286000"/>
                <a:gd name="connsiteY1" fmla="*/ 1518915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4" fmla="*/ 0 w 2286000"/>
                <a:gd name="connsiteY4" fmla="*/ 1752600 h 1752600"/>
                <a:gd name="connsiteX5" fmla="*/ 0 w 2286000"/>
                <a:gd name="connsiteY5" fmla="*/ 0 h 1752600"/>
                <a:gd name="connsiteX6" fmla="*/ 2286000 w 2286000"/>
                <a:gd name="connsiteY6" fmla="*/ 0 h 1752600"/>
                <a:gd name="connsiteX7" fmla="*/ 2286000 w 2286000"/>
                <a:gd name="connsiteY7" fmla="*/ 1460494 h 1752600"/>
                <a:gd name="connsiteX0" fmla="*/ 0 w 2286000"/>
                <a:gd name="connsiteY0" fmla="*/ 0 h 1752600"/>
                <a:gd name="connsiteX1" fmla="*/ 2286000 w 2286000"/>
                <a:gd name="connsiteY1" fmla="*/ 0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4" fmla="*/ 0 w 2286000"/>
                <a:gd name="connsiteY4" fmla="*/ 1752600 h 1752600"/>
                <a:gd name="connsiteX5" fmla="*/ 0 w 2286000"/>
                <a:gd name="connsiteY5" fmla="*/ 0 h 1752600"/>
                <a:gd name="connsiteX0" fmla="*/ 1993894 w 2286000"/>
                <a:gd name="connsiteY0" fmla="*/ 1752600 h 1752600"/>
                <a:gd name="connsiteX1" fmla="*/ 2052315 w 2286000"/>
                <a:gd name="connsiteY1" fmla="*/ 1518915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0" fmla="*/ 1993894 w 2286000"/>
                <a:gd name="connsiteY0" fmla="*/ 1752600 h 1752600"/>
                <a:gd name="connsiteX1" fmla="*/ 2052445 w 2286000"/>
                <a:gd name="connsiteY1" fmla="*/ 1445709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4" fmla="*/ 0 w 2286000"/>
                <a:gd name="connsiteY4" fmla="*/ 1752600 h 1752600"/>
                <a:gd name="connsiteX5" fmla="*/ 0 w 2286000"/>
                <a:gd name="connsiteY5" fmla="*/ 0 h 1752600"/>
                <a:gd name="connsiteX6" fmla="*/ 2286000 w 2286000"/>
                <a:gd name="connsiteY6" fmla="*/ 0 h 1752600"/>
                <a:gd name="connsiteX7" fmla="*/ 2286000 w 2286000"/>
                <a:gd name="connsiteY7" fmla="*/ 1460494 h 1752600"/>
                <a:gd name="connsiteX0" fmla="*/ 0 w 2286000"/>
                <a:gd name="connsiteY0" fmla="*/ 0 h 1752600"/>
                <a:gd name="connsiteX1" fmla="*/ 2286000 w 2286000"/>
                <a:gd name="connsiteY1" fmla="*/ 0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4" fmla="*/ 0 w 2286000"/>
                <a:gd name="connsiteY4" fmla="*/ 1752600 h 1752600"/>
                <a:gd name="connsiteX5" fmla="*/ 0 w 2286000"/>
                <a:gd name="connsiteY5" fmla="*/ 0 h 1752600"/>
                <a:gd name="connsiteX0" fmla="*/ 1993894 w 2286000"/>
                <a:gd name="connsiteY0" fmla="*/ 1752600 h 1752600"/>
                <a:gd name="connsiteX1" fmla="*/ 2052315 w 2286000"/>
                <a:gd name="connsiteY1" fmla="*/ 1518915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0" fmla="*/ 1993894 w 2286000"/>
                <a:gd name="connsiteY0" fmla="*/ 1752600 h 1752600"/>
                <a:gd name="connsiteX1" fmla="*/ 2052445 w 2286000"/>
                <a:gd name="connsiteY1" fmla="*/ 1445709 h 1752600"/>
                <a:gd name="connsiteX2" fmla="*/ 2286000 w 2286000"/>
                <a:gd name="connsiteY2" fmla="*/ 1460494 h 1752600"/>
                <a:gd name="connsiteX3" fmla="*/ 1993894 w 2286000"/>
                <a:gd name="connsiteY3" fmla="*/ 1752600 h 1752600"/>
                <a:gd name="connsiteX4" fmla="*/ 0 w 2286000"/>
                <a:gd name="connsiteY4" fmla="*/ 1752600 h 1752600"/>
                <a:gd name="connsiteX5" fmla="*/ 0 w 2286000"/>
                <a:gd name="connsiteY5" fmla="*/ 0 h 1752600"/>
                <a:gd name="connsiteX6" fmla="*/ 2286000 w 2286000"/>
                <a:gd name="connsiteY6" fmla="*/ 0 h 1752600"/>
                <a:gd name="connsiteX7" fmla="*/ 2286000 w 2286000"/>
                <a:gd name="connsiteY7" fmla="*/ 1460494 h 1752600"/>
                <a:gd name="connsiteX0" fmla="*/ 0 w 2286000"/>
                <a:gd name="connsiteY0" fmla="*/ 34637 h 1787237"/>
                <a:gd name="connsiteX1" fmla="*/ 2286000 w 2286000"/>
                <a:gd name="connsiteY1" fmla="*/ 34637 h 1787237"/>
                <a:gd name="connsiteX2" fmla="*/ 2286000 w 2286000"/>
                <a:gd name="connsiteY2" fmla="*/ 1495131 h 1787237"/>
                <a:gd name="connsiteX3" fmla="*/ 1993894 w 2286000"/>
                <a:gd name="connsiteY3" fmla="*/ 1787237 h 1787237"/>
                <a:gd name="connsiteX4" fmla="*/ 0 w 2286000"/>
                <a:gd name="connsiteY4" fmla="*/ 1787237 h 1787237"/>
                <a:gd name="connsiteX5" fmla="*/ 0 w 2286000"/>
                <a:gd name="connsiteY5" fmla="*/ 34637 h 1787237"/>
                <a:gd name="connsiteX0" fmla="*/ 1993894 w 2286000"/>
                <a:gd name="connsiteY0" fmla="*/ 1787237 h 1787237"/>
                <a:gd name="connsiteX1" fmla="*/ 2052315 w 2286000"/>
                <a:gd name="connsiteY1" fmla="*/ 1553552 h 1787237"/>
                <a:gd name="connsiteX2" fmla="*/ 2286000 w 2286000"/>
                <a:gd name="connsiteY2" fmla="*/ 1495131 h 1787237"/>
                <a:gd name="connsiteX3" fmla="*/ 1993894 w 2286000"/>
                <a:gd name="connsiteY3" fmla="*/ 1787237 h 1787237"/>
                <a:gd name="connsiteX0" fmla="*/ 1993894 w 2286000"/>
                <a:gd name="connsiteY0" fmla="*/ 1787237 h 1787237"/>
                <a:gd name="connsiteX1" fmla="*/ 2052445 w 2286000"/>
                <a:gd name="connsiteY1" fmla="*/ 1480346 h 1787237"/>
                <a:gd name="connsiteX2" fmla="*/ 2286000 w 2286000"/>
                <a:gd name="connsiteY2" fmla="*/ 1495131 h 1787237"/>
                <a:gd name="connsiteX3" fmla="*/ 1993894 w 2286000"/>
                <a:gd name="connsiteY3" fmla="*/ 1787237 h 1787237"/>
                <a:gd name="connsiteX4" fmla="*/ 0 w 2286000"/>
                <a:gd name="connsiteY4" fmla="*/ 1787237 h 1787237"/>
                <a:gd name="connsiteX5" fmla="*/ 0 w 2286000"/>
                <a:gd name="connsiteY5" fmla="*/ 34637 h 1787237"/>
                <a:gd name="connsiteX6" fmla="*/ 2286000 w 2286000"/>
                <a:gd name="connsiteY6" fmla="*/ 34637 h 1787237"/>
                <a:gd name="connsiteX7" fmla="*/ 2286000 w 2286000"/>
                <a:gd name="connsiteY7" fmla="*/ 1495131 h 1787237"/>
                <a:gd name="connsiteX0" fmla="*/ 0 w 2286000"/>
                <a:gd name="connsiteY0" fmla="*/ 72633 h 1825233"/>
                <a:gd name="connsiteX1" fmla="*/ 2286000 w 2286000"/>
                <a:gd name="connsiteY1" fmla="*/ 72633 h 1825233"/>
                <a:gd name="connsiteX2" fmla="*/ 2286000 w 2286000"/>
                <a:gd name="connsiteY2" fmla="*/ 1533127 h 1825233"/>
                <a:gd name="connsiteX3" fmla="*/ 1993894 w 2286000"/>
                <a:gd name="connsiteY3" fmla="*/ 1825233 h 1825233"/>
                <a:gd name="connsiteX4" fmla="*/ 0 w 2286000"/>
                <a:gd name="connsiteY4" fmla="*/ 1825233 h 1825233"/>
                <a:gd name="connsiteX5" fmla="*/ 0 w 2286000"/>
                <a:gd name="connsiteY5" fmla="*/ 72633 h 1825233"/>
                <a:gd name="connsiteX0" fmla="*/ 1993894 w 2286000"/>
                <a:gd name="connsiteY0" fmla="*/ 1825233 h 1825233"/>
                <a:gd name="connsiteX1" fmla="*/ 2052315 w 2286000"/>
                <a:gd name="connsiteY1" fmla="*/ 1591548 h 1825233"/>
                <a:gd name="connsiteX2" fmla="*/ 2286000 w 2286000"/>
                <a:gd name="connsiteY2" fmla="*/ 1533127 h 1825233"/>
                <a:gd name="connsiteX3" fmla="*/ 1993894 w 2286000"/>
                <a:gd name="connsiteY3" fmla="*/ 1825233 h 1825233"/>
                <a:gd name="connsiteX0" fmla="*/ 1993894 w 2286000"/>
                <a:gd name="connsiteY0" fmla="*/ 1825233 h 1825233"/>
                <a:gd name="connsiteX1" fmla="*/ 2052445 w 2286000"/>
                <a:gd name="connsiteY1" fmla="*/ 1518342 h 1825233"/>
                <a:gd name="connsiteX2" fmla="*/ 2286000 w 2286000"/>
                <a:gd name="connsiteY2" fmla="*/ 1533127 h 1825233"/>
                <a:gd name="connsiteX3" fmla="*/ 1993894 w 2286000"/>
                <a:gd name="connsiteY3" fmla="*/ 1825233 h 1825233"/>
                <a:gd name="connsiteX4" fmla="*/ 0 w 2286000"/>
                <a:gd name="connsiteY4" fmla="*/ 1825233 h 1825233"/>
                <a:gd name="connsiteX5" fmla="*/ 0 w 2286000"/>
                <a:gd name="connsiteY5" fmla="*/ 72633 h 1825233"/>
                <a:gd name="connsiteX6" fmla="*/ 2286000 w 2286000"/>
                <a:gd name="connsiteY6" fmla="*/ 72633 h 1825233"/>
                <a:gd name="connsiteX7" fmla="*/ 2286000 w 2286000"/>
                <a:gd name="connsiteY7" fmla="*/ 1533127 h 1825233"/>
                <a:gd name="connsiteX0" fmla="*/ 0 w 2286000"/>
                <a:gd name="connsiteY0" fmla="*/ 72633 h 1825233"/>
                <a:gd name="connsiteX1" fmla="*/ 2286000 w 2286000"/>
                <a:gd name="connsiteY1" fmla="*/ 72633 h 1825233"/>
                <a:gd name="connsiteX2" fmla="*/ 2286000 w 2286000"/>
                <a:gd name="connsiteY2" fmla="*/ 1533127 h 1825233"/>
                <a:gd name="connsiteX3" fmla="*/ 1993894 w 2286000"/>
                <a:gd name="connsiteY3" fmla="*/ 1825233 h 1825233"/>
                <a:gd name="connsiteX4" fmla="*/ 0 w 2286000"/>
                <a:gd name="connsiteY4" fmla="*/ 1825233 h 1825233"/>
                <a:gd name="connsiteX5" fmla="*/ 0 w 2286000"/>
                <a:gd name="connsiteY5" fmla="*/ 72633 h 1825233"/>
                <a:gd name="connsiteX0" fmla="*/ 1993894 w 2286000"/>
                <a:gd name="connsiteY0" fmla="*/ 1825233 h 1825233"/>
                <a:gd name="connsiteX1" fmla="*/ 2052315 w 2286000"/>
                <a:gd name="connsiteY1" fmla="*/ 1591548 h 1825233"/>
                <a:gd name="connsiteX2" fmla="*/ 2286000 w 2286000"/>
                <a:gd name="connsiteY2" fmla="*/ 1533127 h 1825233"/>
                <a:gd name="connsiteX3" fmla="*/ 1993894 w 2286000"/>
                <a:gd name="connsiteY3" fmla="*/ 1825233 h 1825233"/>
                <a:gd name="connsiteX0" fmla="*/ 1993894 w 2286000"/>
                <a:gd name="connsiteY0" fmla="*/ 1825233 h 1825233"/>
                <a:gd name="connsiteX1" fmla="*/ 2052445 w 2286000"/>
                <a:gd name="connsiteY1" fmla="*/ 1518342 h 1825233"/>
                <a:gd name="connsiteX2" fmla="*/ 2286000 w 2286000"/>
                <a:gd name="connsiteY2" fmla="*/ 1533127 h 1825233"/>
                <a:gd name="connsiteX3" fmla="*/ 1993894 w 2286000"/>
                <a:gd name="connsiteY3" fmla="*/ 1825233 h 1825233"/>
                <a:gd name="connsiteX4" fmla="*/ 0 w 2286000"/>
                <a:gd name="connsiteY4" fmla="*/ 1825233 h 1825233"/>
                <a:gd name="connsiteX5" fmla="*/ 0 w 2286000"/>
                <a:gd name="connsiteY5" fmla="*/ 72633 h 1825233"/>
                <a:gd name="connsiteX6" fmla="*/ 2286000 w 2286000"/>
                <a:gd name="connsiteY6" fmla="*/ 72633 h 1825233"/>
                <a:gd name="connsiteX7" fmla="*/ 2286000 w 2286000"/>
                <a:gd name="connsiteY7" fmla="*/ 1533127 h 1825233"/>
                <a:gd name="connsiteX0" fmla="*/ 0 w 2330776"/>
                <a:gd name="connsiteY0" fmla="*/ 72633 h 1825233"/>
                <a:gd name="connsiteX1" fmla="*/ 2286000 w 2330776"/>
                <a:gd name="connsiteY1" fmla="*/ 72633 h 1825233"/>
                <a:gd name="connsiteX2" fmla="*/ 2286000 w 2330776"/>
                <a:gd name="connsiteY2" fmla="*/ 1533127 h 1825233"/>
                <a:gd name="connsiteX3" fmla="*/ 1993894 w 2330776"/>
                <a:gd name="connsiteY3" fmla="*/ 1825233 h 1825233"/>
                <a:gd name="connsiteX4" fmla="*/ 0 w 2330776"/>
                <a:gd name="connsiteY4" fmla="*/ 1825233 h 1825233"/>
                <a:gd name="connsiteX5" fmla="*/ 0 w 2330776"/>
                <a:gd name="connsiteY5" fmla="*/ 72633 h 1825233"/>
                <a:gd name="connsiteX0" fmla="*/ 1993894 w 2330776"/>
                <a:gd name="connsiteY0" fmla="*/ 1825233 h 1825233"/>
                <a:gd name="connsiteX1" fmla="*/ 2052315 w 2330776"/>
                <a:gd name="connsiteY1" fmla="*/ 1591548 h 1825233"/>
                <a:gd name="connsiteX2" fmla="*/ 2286000 w 2330776"/>
                <a:gd name="connsiteY2" fmla="*/ 1533127 h 1825233"/>
                <a:gd name="connsiteX3" fmla="*/ 1993894 w 2330776"/>
                <a:gd name="connsiteY3" fmla="*/ 1825233 h 1825233"/>
                <a:gd name="connsiteX0" fmla="*/ 1993894 w 2330776"/>
                <a:gd name="connsiteY0" fmla="*/ 1825233 h 1825233"/>
                <a:gd name="connsiteX1" fmla="*/ 2052445 w 2330776"/>
                <a:gd name="connsiteY1" fmla="*/ 1518342 h 1825233"/>
                <a:gd name="connsiteX2" fmla="*/ 2286000 w 2330776"/>
                <a:gd name="connsiteY2" fmla="*/ 1533127 h 1825233"/>
                <a:gd name="connsiteX3" fmla="*/ 1993894 w 2330776"/>
                <a:gd name="connsiteY3" fmla="*/ 1825233 h 1825233"/>
                <a:gd name="connsiteX4" fmla="*/ 0 w 2330776"/>
                <a:gd name="connsiteY4" fmla="*/ 1825233 h 1825233"/>
                <a:gd name="connsiteX5" fmla="*/ 0 w 2330776"/>
                <a:gd name="connsiteY5" fmla="*/ 72633 h 1825233"/>
                <a:gd name="connsiteX6" fmla="*/ 2286000 w 2330776"/>
                <a:gd name="connsiteY6" fmla="*/ 72633 h 1825233"/>
                <a:gd name="connsiteX7" fmla="*/ 2286000 w 2330776"/>
                <a:gd name="connsiteY7" fmla="*/ 1533127 h 1825233"/>
                <a:gd name="connsiteX0" fmla="*/ 0 w 2330776"/>
                <a:gd name="connsiteY0" fmla="*/ 72633 h 1825233"/>
                <a:gd name="connsiteX1" fmla="*/ 2286000 w 2330776"/>
                <a:gd name="connsiteY1" fmla="*/ 72633 h 1825233"/>
                <a:gd name="connsiteX2" fmla="*/ 2286000 w 2330776"/>
                <a:gd name="connsiteY2" fmla="*/ 1533127 h 1825233"/>
                <a:gd name="connsiteX3" fmla="*/ 1993894 w 2330776"/>
                <a:gd name="connsiteY3" fmla="*/ 1825233 h 1825233"/>
                <a:gd name="connsiteX4" fmla="*/ 0 w 2330776"/>
                <a:gd name="connsiteY4" fmla="*/ 1825233 h 1825233"/>
                <a:gd name="connsiteX5" fmla="*/ 0 w 2330776"/>
                <a:gd name="connsiteY5" fmla="*/ 72633 h 1825233"/>
                <a:gd name="connsiteX0" fmla="*/ 1993894 w 2330776"/>
                <a:gd name="connsiteY0" fmla="*/ 1825233 h 1825233"/>
                <a:gd name="connsiteX1" fmla="*/ 1916744 w 2330776"/>
                <a:gd name="connsiteY1" fmla="*/ 1548245 h 1825233"/>
                <a:gd name="connsiteX2" fmla="*/ 2286000 w 2330776"/>
                <a:gd name="connsiteY2" fmla="*/ 1533127 h 1825233"/>
                <a:gd name="connsiteX3" fmla="*/ 1993894 w 2330776"/>
                <a:gd name="connsiteY3" fmla="*/ 1825233 h 1825233"/>
                <a:gd name="connsiteX0" fmla="*/ 1993894 w 2330776"/>
                <a:gd name="connsiteY0" fmla="*/ 1825233 h 1825233"/>
                <a:gd name="connsiteX1" fmla="*/ 2052445 w 2330776"/>
                <a:gd name="connsiteY1" fmla="*/ 1518342 h 1825233"/>
                <a:gd name="connsiteX2" fmla="*/ 2286000 w 2330776"/>
                <a:gd name="connsiteY2" fmla="*/ 1533127 h 1825233"/>
                <a:gd name="connsiteX3" fmla="*/ 1993894 w 2330776"/>
                <a:gd name="connsiteY3" fmla="*/ 1825233 h 1825233"/>
                <a:gd name="connsiteX4" fmla="*/ 0 w 2330776"/>
                <a:gd name="connsiteY4" fmla="*/ 1825233 h 1825233"/>
                <a:gd name="connsiteX5" fmla="*/ 0 w 2330776"/>
                <a:gd name="connsiteY5" fmla="*/ 72633 h 1825233"/>
                <a:gd name="connsiteX6" fmla="*/ 2286000 w 2330776"/>
                <a:gd name="connsiteY6" fmla="*/ 72633 h 1825233"/>
                <a:gd name="connsiteX7" fmla="*/ 2286000 w 2330776"/>
                <a:gd name="connsiteY7" fmla="*/ 1533127 h 1825233"/>
                <a:gd name="connsiteX0" fmla="*/ 0 w 2330776"/>
                <a:gd name="connsiteY0" fmla="*/ 72633 h 1833582"/>
                <a:gd name="connsiteX1" fmla="*/ 2286000 w 2330776"/>
                <a:gd name="connsiteY1" fmla="*/ 72633 h 1833582"/>
                <a:gd name="connsiteX2" fmla="*/ 2286000 w 2330776"/>
                <a:gd name="connsiteY2" fmla="*/ 1533127 h 1833582"/>
                <a:gd name="connsiteX3" fmla="*/ 1993894 w 2330776"/>
                <a:gd name="connsiteY3" fmla="*/ 1825233 h 1833582"/>
                <a:gd name="connsiteX4" fmla="*/ 0 w 2330776"/>
                <a:gd name="connsiteY4" fmla="*/ 1825233 h 1833582"/>
                <a:gd name="connsiteX5" fmla="*/ 0 w 2330776"/>
                <a:gd name="connsiteY5" fmla="*/ 72633 h 1833582"/>
                <a:gd name="connsiteX0" fmla="*/ 1993894 w 2330776"/>
                <a:gd name="connsiteY0" fmla="*/ 1825233 h 1833582"/>
                <a:gd name="connsiteX1" fmla="*/ 1916744 w 2330776"/>
                <a:gd name="connsiteY1" fmla="*/ 1548245 h 1833582"/>
                <a:gd name="connsiteX2" fmla="*/ 2286000 w 2330776"/>
                <a:gd name="connsiteY2" fmla="*/ 1533127 h 1833582"/>
                <a:gd name="connsiteX3" fmla="*/ 1993894 w 2330776"/>
                <a:gd name="connsiteY3" fmla="*/ 1825233 h 1833582"/>
                <a:gd name="connsiteX0" fmla="*/ 1993894 w 2330776"/>
                <a:gd name="connsiteY0" fmla="*/ 1825233 h 1833582"/>
                <a:gd name="connsiteX1" fmla="*/ 2052445 w 2330776"/>
                <a:gd name="connsiteY1" fmla="*/ 1518342 h 1833582"/>
                <a:gd name="connsiteX2" fmla="*/ 2286000 w 2330776"/>
                <a:gd name="connsiteY2" fmla="*/ 1533127 h 1833582"/>
                <a:gd name="connsiteX3" fmla="*/ 1845311 w 2330776"/>
                <a:gd name="connsiteY3" fmla="*/ 1833582 h 1833582"/>
                <a:gd name="connsiteX4" fmla="*/ 0 w 2330776"/>
                <a:gd name="connsiteY4" fmla="*/ 1825233 h 1833582"/>
                <a:gd name="connsiteX5" fmla="*/ 0 w 2330776"/>
                <a:gd name="connsiteY5" fmla="*/ 72633 h 1833582"/>
                <a:gd name="connsiteX6" fmla="*/ 2286000 w 2330776"/>
                <a:gd name="connsiteY6" fmla="*/ 72633 h 1833582"/>
                <a:gd name="connsiteX7" fmla="*/ 2286000 w 2330776"/>
                <a:gd name="connsiteY7" fmla="*/ 1533127 h 1833582"/>
                <a:gd name="connsiteX0" fmla="*/ 0 w 2330776"/>
                <a:gd name="connsiteY0" fmla="*/ 72633 h 1833582"/>
                <a:gd name="connsiteX1" fmla="*/ 2286000 w 2330776"/>
                <a:gd name="connsiteY1" fmla="*/ 72633 h 1833582"/>
                <a:gd name="connsiteX2" fmla="*/ 2286000 w 2330776"/>
                <a:gd name="connsiteY2" fmla="*/ 1533127 h 1833582"/>
                <a:gd name="connsiteX3" fmla="*/ 1993894 w 2330776"/>
                <a:gd name="connsiteY3" fmla="*/ 1825233 h 1833582"/>
                <a:gd name="connsiteX4" fmla="*/ 0 w 2330776"/>
                <a:gd name="connsiteY4" fmla="*/ 1825233 h 1833582"/>
                <a:gd name="connsiteX5" fmla="*/ 0 w 2330776"/>
                <a:gd name="connsiteY5" fmla="*/ 72633 h 1833582"/>
                <a:gd name="connsiteX0" fmla="*/ 1993894 w 2330776"/>
                <a:gd name="connsiteY0" fmla="*/ 1825233 h 1833582"/>
                <a:gd name="connsiteX1" fmla="*/ 1916744 w 2330776"/>
                <a:gd name="connsiteY1" fmla="*/ 1548245 h 1833582"/>
                <a:gd name="connsiteX2" fmla="*/ 2286000 w 2330776"/>
                <a:gd name="connsiteY2" fmla="*/ 1533127 h 1833582"/>
                <a:gd name="connsiteX3" fmla="*/ 1993894 w 2330776"/>
                <a:gd name="connsiteY3" fmla="*/ 1825233 h 1833582"/>
                <a:gd name="connsiteX0" fmla="*/ 1993894 w 2330776"/>
                <a:gd name="connsiteY0" fmla="*/ 1825233 h 1833582"/>
                <a:gd name="connsiteX1" fmla="*/ 2052445 w 2330776"/>
                <a:gd name="connsiteY1" fmla="*/ 1518342 h 1833582"/>
                <a:gd name="connsiteX2" fmla="*/ 2286000 w 2330776"/>
                <a:gd name="connsiteY2" fmla="*/ 1533127 h 1833582"/>
                <a:gd name="connsiteX3" fmla="*/ 1845311 w 2330776"/>
                <a:gd name="connsiteY3" fmla="*/ 1833582 h 1833582"/>
                <a:gd name="connsiteX4" fmla="*/ 0 w 2330776"/>
                <a:gd name="connsiteY4" fmla="*/ 1825233 h 1833582"/>
                <a:gd name="connsiteX5" fmla="*/ 0 w 2330776"/>
                <a:gd name="connsiteY5" fmla="*/ 72633 h 1833582"/>
                <a:gd name="connsiteX6" fmla="*/ 2286000 w 2330776"/>
                <a:gd name="connsiteY6" fmla="*/ 72633 h 1833582"/>
                <a:gd name="connsiteX7" fmla="*/ 2286000 w 2330776"/>
                <a:gd name="connsiteY7" fmla="*/ 1533127 h 1833582"/>
                <a:gd name="connsiteX0" fmla="*/ 0 w 2330776"/>
                <a:gd name="connsiteY0" fmla="*/ 72633 h 1835816"/>
                <a:gd name="connsiteX1" fmla="*/ 2286000 w 2330776"/>
                <a:gd name="connsiteY1" fmla="*/ 72633 h 1835816"/>
                <a:gd name="connsiteX2" fmla="*/ 2286000 w 2330776"/>
                <a:gd name="connsiteY2" fmla="*/ 1533127 h 1835816"/>
                <a:gd name="connsiteX3" fmla="*/ 1993894 w 2330776"/>
                <a:gd name="connsiteY3" fmla="*/ 1825233 h 1835816"/>
                <a:gd name="connsiteX4" fmla="*/ 0 w 2330776"/>
                <a:gd name="connsiteY4" fmla="*/ 1825233 h 1835816"/>
                <a:gd name="connsiteX5" fmla="*/ 0 w 2330776"/>
                <a:gd name="connsiteY5" fmla="*/ 72633 h 1835816"/>
                <a:gd name="connsiteX0" fmla="*/ 1993894 w 2330776"/>
                <a:gd name="connsiteY0" fmla="*/ 1825233 h 1835816"/>
                <a:gd name="connsiteX1" fmla="*/ 1916744 w 2330776"/>
                <a:gd name="connsiteY1" fmla="*/ 1548245 h 1835816"/>
                <a:gd name="connsiteX2" fmla="*/ 2286000 w 2330776"/>
                <a:gd name="connsiteY2" fmla="*/ 1533127 h 1835816"/>
                <a:gd name="connsiteX3" fmla="*/ 1993894 w 2330776"/>
                <a:gd name="connsiteY3" fmla="*/ 1825233 h 1835816"/>
                <a:gd name="connsiteX0" fmla="*/ 1890524 w 2330776"/>
                <a:gd name="connsiteY0" fmla="*/ 1835816 h 1835816"/>
                <a:gd name="connsiteX1" fmla="*/ 2052445 w 2330776"/>
                <a:gd name="connsiteY1" fmla="*/ 1518342 h 1835816"/>
                <a:gd name="connsiteX2" fmla="*/ 2286000 w 2330776"/>
                <a:gd name="connsiteY2" fmla="*/ 1533127 h 1835816"/>
                <a:gd name="connsiteX3" fmla="*/ 1845311 w 2330776"/>
                <a:gd name="connsiteY3" fmla="*/ 1833582 h 1835816"/>
                <a:gd name="connsiteX4" fmla="*/ 0 w 2330776"/>
                <a:gd name="connsiteY4" fmla="*/ 1825233 h 1835816"/>
                <a:gd name="connsiteX5" fmla="*/ 0 w 2330776"/>
                <a:gd name="connsiteY5" fmla="*/ 72633 h 1835816"/>
                <a:gd name="connsiteX6" fmla="*/ 2286000 w 2330776"/>
                <a:gd name="connsiteY6" fmla="*/ 72633 h 1835816"/>
                <a:gd name="connsiteX7" fmla="*/ 2286000 w 2330776"/>
                <a:gd name="connsiteY7" fmla="*/ 1533127 h 1835816"/>
                <a:gd name="connsiteX0" fmla="*/ 0 w 2330776"/>
                <a:gd name="connsiteY0" fmla="*/ 72633 h 1835816"/>
                <a:gd name="connsiteX1" fmla="*/ 2286000 w 2330776"/>
                <a:gd name="connsiteY1" fmla="*/ 72633 h 1835816"/>
                <a:gd name="connsiteX2" fmla="*/ 2286000 w 2330776"/>
                <a:gd name="connsiteY2" fmla="*/ 1533127 h 1835816"/>
                <a:gd name="connsiteX3" fmla="*/ 1993894 w 2330776"/>
                <a:gd name="connsiteY3" fmla="*/ 1825233 h 1835816"/>
                <a:gd name="connsiteX4" fmla="*/ 0 w 2330776"/>
                <a:gd name="connsiteY4" fmla="*/ 1825233 h 1835816"/>
                <a:gd name="connsiteX5" fmla="*/ 0 w 2330776"/>
                <a:gd name="connsiteY5" fmla="*/ 72633 h 1835816"/>
                <a:gd name="connsiteX0" fmla="*/ 1993894 w 2330776"/>
                <a:gd name="connsiteY0" fmla="*/ 1825233 h 1835816"/>
                <a:gd name="connsiteX1" fmla="*/ 1916744 w 2330776"/>
                <a:gd name="connsiteY1" fmla="*/ 1548245 h 1835816"/>
                <a:gd name="connsiteX2" fmla="*/ 2286000 w 2330776"/>
                <a:gd name="connsiteY2" fmla="*/ 1533127 h 1835816"/>
                <a:gd name="connsiteX3" fmla="*/ 1993894 w 2330776"/>
                <a:gd name="connsiteY3" fmla="*/ 1825233 h 1835816"/>
                <a:gd name="connsiteX0" fmla="*/ 1890524 w 2330776"/>
                <a:gd name="connsiteY0" fmla="*/ 1835816 h 1835816"/>
                <a:gd name="connsiteX1" fmla="*/ 2286000 w 2330776"/>
                <a:gd name="connsiteY1" fmla="*/ 1533127 h 1835816"/>
                <a:gd name="connsiteX2" fmla="*/ 1845311 w 2330776"/>
                <a:gd name="connsiteY2" fmla="*/ 1833582 h 1835816"/>
                <a:gd name="connsiteX3" fmla="*/ 0 w 2330776"/>
                <a:gd name="connsiteY3" fmla="*/ 1825233 h 1835816"/>
                <a:gd name="connsiteX4" fmla="*/ 0 w 2330776"/>
                <a:gd name="connsiteY4" fmla="*/ 72633 h 1835816"/>
                <a:gd name="connsiteX5" fmla="*/ 2286000 w 2330776"/>
                <a:gd name="connsiteY5" fmla="*/ 72633 h 1835816"/>
                <a:gd name="connsiteX6" fmla="*/ 2286000 w 2330776"/>
                <a:gd name="connsiteY6" fmla="*/ 1533127 h 1835816"/>
                <a:gd name="connsiteX0" fmla="*/ 0 w 2330776"/>
                <a:gd name="connsiteY0" fmla="*/ 72633 h 1835816"/>
                <a:gd name="connsiteX1" fmla="*/ 2286000 w 2330776"/>
                <a:gd name="connsiteY1" fmla="*/ 72633 h 1835816"/>
                <a:gd name="connsiteX2" fmla="*/ 2286000 w 2330776"/>
                <a:gd name="connsiteY2" fmla="*/ 1533127 h 1835816"/>
                <a:gd name="connsiteX3" fmla="*/ 1993894 w 2330776"/>
                <a:gd name="connsiteY3" fmla="*/ 1825233 h 1835816"/>
                <a:gd name="connsiteX4" fmla="*/ 0 w 2330776"/>
                <a:gd name="connsiteY4" fmla="*/ 1825233 h 1835816"/>
                <a:gd name="connsiteX5" fmla="*/ 0 w 2330776"/>
                <a:gd name="connsiteY5" fmla="*/ 72633 h 1835816"/>
                <a:gd name="connsiteX0" fmla="*/ 1993894 w 2330776"/>
                <a:gd name="connsiteY0" fmla="*/ 1825233 h 1835816"/>
                <a:gd name="connsiteX1" fmla="*/ 1916744 w 2330776"/>
                <a:gd name="connsiteY1" fmla="*/ 1548245 h 1835816"/>
                <a:gd name="connsiteX2" fmla="*/ 2286000 w 2330776"/>
                <a:gd name="connsiteY2" fmla="*/ 1533127 h 1835816"/>
                <a:gd name="connsiteX3" fmla="*/ 1993894 w 2330776"/>
                <a:gd name="connsiteY3" fmla="*/ 1825233 h 1835816"/>
                <a:gd name="connsiteX0" fmla="*/ 1890524 w 2330776"/>
                <a:gd name="connsiteY0" fmla="*/ 1835816 h 1835816"/>
                <a:gd name="connsiteX1" fmla="*/ 2286000 w 2330776"/>
                <a:gd name="connsiteY1" fmla="*/ 1533127 h 1835816"/>
                <a:gd name="connsiteX2" fmla="*/ 1845311 w 2330776"/>
                <a:gd name="connsiteY2" fmla="*/ 1833582 h 1835816"/>
                <a:gd name="connsiteX3" fmla="*/ 0 w 2330776"/>
                <a:gd name="connsiteY3" fmla="*/ 1825233 h 1835816"/>
                <a:gd name="connsiteX4" fmla="*/ 0 w 2330776"/>
                <a:gd name="connsiteY4" fmla="*/ 72633 h 1835816"/>
                <a:gd name="connsiteX5" fmla="*/ 2286000 w 2330776"/>
                <a:gd name="connsiteY5" fmla="*/ 72633 h 1835816"/>
                <a:gd name="connsiteX6" fmla="*/ 2286000 w 2330776"/>
                <a:gd name="connsiteY6" fmla="*/ 1533127 h 1835816"/>
                <a:gd name="connsiteX0" fmla="*/ 0 w 2330776"/>
                <a:gd name="connsiteY0" fmla="*/ 72633 h 1835816"/>
                <a:gd name="connsiteX1" fmla="*/ 2286000 w 2330776"/>
                <a:gd name="connsiteY1" fmla="*/ 72633 h 1835816"/>
                <a:gd name="connsiteX2" fmla="*/ 2286000 w 2330776"/>
                <a:gd name="connsiteY2" fmla="*/ 1533127 h 1835816"/>
                <a:gd name="connsiteX3" fmla="*/ 1993894 w 2330776"/>
                <a:gd name="connsiteY3" fmla="*/ 1825233 h 1835816"/>
                <a:gd name="connsiteX4" fmla="*/ 0 w 2330776"/>
                <a:gd name="connsiteY4" fmla="*/ 1825233 h 1835816"/>
                <a:gd name="connsiteX5" fmla="*/ 0 w 2330776"/>
                <a:gd name="connsiteY5" fmla="*/ 72633 h 1835816"/>
                <a:gd name="connsiteX0" fmla="*/ 1993894 w 2330776"/>
                <a:gd name="connsiteY0" fmla="*/ 1825233 h 1835816"/>
                <a:gd name="connsiteX1" fmla="*/ 1916744 w 2330776"/>
                <a:gd name="connsiteY1" fmla="*/ 1548245 h 1835816"/>
                <a:gd name="connsiteX2" fmla="*/ 2286000 w 2330776"/>
                <a:gd name="connsiteY2" fmla="*/ 1533127 h 1835816"/>
                <a:gd name="connsiteX3" fmla="*/ 1993894 w 2330776"/>
                <a:gd name="connsiteY3" fmla="*/ 1825233 h 1835816"/>
                <a:gd name="connsiteX0" fmla="*/ 1890524 w 2330776"/>
                <a:gd name="connsiteY0" fmla="*/ 1835816 h 1835816"/>
                <a:gd name="connsiteX1" fmla="*/ 2286000 w 2330776"/>
                <a:gd name="connsiteY1" fmla="*/ 1533127 h 1835816"/>
                <a:gd name="connsiteX2" fmla="*/ 1845311 w 2330776"/>
                <a:gd name="connsiteY2" fmla="*/ 1833582 h 1835816"/>
                <a:gd name="connsiteX3" fmla="*/ 0 w 2330776"/>
                <a:gd name="connsiteY3" fmla="*/ 1825233 h 1835816"/>
                <a:gd name="connsiteX4" fmla="*/ 0 w 2330776"/>
                <a:gd name="connsiteY4" fmla="*/ 72633 h 1835816"/>
                <a:gd name="connsiteX5" fmla="*/ 2286000 w 2330776"/>
                <a:gd name="connsiteY5" fmla="*/ 72633 h 1835816"/>
                <a:gd name="connsiteX6" fmla="*/ 2286000 w 2330776"/>
                <a:gd name="connsiteY6" fmla="*/ 1533127 h 1835816"/>
                <a:gd name="connsiteX0" fmla="*/ 0 w 2330776"/>
                <a:gd name="connsiteY0" fmla="*/ 72633 h 1839100"/>
                <a:gd name="connsiteX1" fmla="*/ 2286000 w 2330776"/>
                <a:gd name="connsiteY1" fmla="*/ 72633 h 1839100"/>
                <a:gd name="connsiteX2" fmla="*/ 2286000 w 2330776"/>
                <a:gd name="connsiteY2" fmla="*/ 1533127 h 1839100"/>
                <a:gd name="connsiteX3" fmla="*/ 1993894 w 2330776"/>
                <a:gd name="connsiteY3" fmla="*/ 1825233 h 1839100"/>
                <a:gd name="connsiteX4" fmla="*/ 0 w 2330776"/>
                <a:gd name="connsiteY4" fmla="*/ 1825233 h 1839100"/>
                <a:gd name="connsiteX5" fmla="*/ 0 w 2330776"/>
                <a:gd name="connsiteY5" fmla="*/ 72633 h 1839100"/>
                <a:gd name="connsiteX0" fmla="*/ 1846255 w 2330776"/>
                <a:gd name="connsiteY0" fmla="*/ 1839099 h 1839100"/>
                <a:gd name="connsiteX1" fmla="*/ 1916744 w 2330776"/>
                <a:gd name="connsiteY1" fmla="*/ 1548245 h 1839100"/>
                <a:gd name="connsiteX2" fmla="*/ 2286000 w 2330776"/>
                <a:gd name="connsiteY2" fmla="*/ 1533127 h 1839100"/>
                <a:gd name="connsiteX3" fmla="*/ 1846255 w 2330776"/>
                <a:gd name="connsiteY3" fmla="*/ 1839099 h 1839100"/>
                <a:gd name="connsiteX0" fmla="*/ 1890524 w 2330776"/>
                <a:gd name="connsiteY0" fmla="*/ 1835816 h 1839100"/>
                <a:gd name="connsiteX1" fmla="*/ 2286000 w 2330776"/>
                <a:gd name="connsiteY1" fmla="*/ 1533127 h 1839100"/>
                <a:gd name="connsiteX2" fmla="*/ 1845311 w 2330776"/>
                <a:gd name="connsiteY2" fmla="*/ 1833582 h 1839100"/>
                <a:gd name="connsiteX3" fmla="*/ 0 w 2330776"/>
                <a:gd name="connsiteY3" fmla="*/ 1825233 h 1839100"/>
                <a:gd name="connsiteX4" fmla="*/ 0 w 2330776"/>
                <a:gd name="connsiteY4" fmla="*/ 72633 h 1839100"/>
                <a:gd name="connsiteX5" fmla="*/ 2286000 w 2330776"/>
                <a:gd name="connsiteY5" fmla="*/ 72633 h 1839100"/>
                <a:gd name="connsiteX6" fmla="*/ 2286000 w 2330776"/>
                <a:gd name="connsiteY6" fmla="*/ 1533127 h 1839100"/>
                <a:gd name="connsiteX0" fmla="*/ 0 w 2330776"/>
                <a:gd name="connsiteY0" fmla="*/ 72633 h 1839098"/>
                <a:gd name="connsiteX1" fmla="*/ 2286000 w 2330776"/>
                <a:gd name="connsiteY1" fmla="*/ 72633 h 1839098"/>
                <a:gd name="connsiteX2" fmla="*/ 2286000 w 2330776"/>
                <a:gd name="connsiteY2" fmla="*/ 1533127 h 1839098"/>
                <a:gd name="connsiteX3" fmla="*/ 1993894 w 2330776"/>
                <a:gd name="connsiteY3" fmla="*/ 1825233 h 1839098"/>
                <a:gd name="connsiteX4" fmla="*/ 0 w 2330776"/>
                <a:gd name="connsiteY4" fmla="*/ 1825233 h 1839098"/>
                <a:gd name="connsiteX5" fmla="*/ 0 w 2330776"/>
                <a:gd name="connsiteY5" fmla="*/ 72633 h 1839098"/>
                <a:gd name="connsiteX0" fmla="*/ 1846255 w 2330776"/>
                <a:gd name="connsiteY0" fmla="*/ 1839099 h 1839098"/>
                <a:gd name="connsiteX1" fmla="*/ 1948244 w 2330776"/>
                <a:gd name="connsiteY1" fmla="*/ 1572465 h 1839098"/>
                <a:gd name="connsiteX2" fmla="*/ 2286000 w 2330776"/>
                <a:gd name="connsiteY2" fmla="*/ 1533127 h 1839098"/>
                <a:gd name="connsiteX3" fmla="*/ 1846255 w 2330776"/>
                <a:gd name="connsiteY3" fmla="*/ 1839099 h 1839098"/>
                <a:gd name="connsiteX0" fmla="*/ 1890524 w 2330776"/>
                <a:gd name="connsiteY0" fmla="*/ 1835816 h 1839098"/>
                <a:gd name="connsiteX1" fmla="*/ 2286000 w 2330776"/>
                <a:gd name="connsiteY1" fmla="*/ 1533127 h 1839098"/>
                <a:gd name="connsiteX2" fmla="*/ 1845311 w 2330776"/>
                <a:gd name="connsiteY2" fmla="*/ 1833582 h 1839098"/>
                <a:gd name="connsiteX3" fmla="*/ 0 w 2330776"/>
                <a:gd name="connsiteY3" fmla="*/ 1825233 h 1839098"/>
                <a:gd name="connsiteX4" fmla="*/ 0 w 2330776"/>
                <a:gd name="connsiteY4" fmla="*/ 72633 h 1839098"/>
                <a:gd name="connsiteX5" fmla="*/ 2286000 w 2330776"/>
                <a:gd name="connsiteY5" fmla="*/ 72633 h 1839098"/>
                <a:gd name="connsiteX6" fmla="*/ 2286000 w 2330776"/>
                <a:gd name="connsiteY6" fmla="*/ 1533127 h 1839098"/>
                <a:gd name="connsiteX0" fmla="*/ 0 w 2330776"/>
                <a:gd name="connsiteY0" fmla="*/ 72633 h 1839100"/>
                <a:gd name="connsiteX1" fmla="*/ 2286000 w 2330776"/>
                <a:gd name="connsiteY1" fmla="*/ 72633 h 1839100"/>
                <a:gd name="connsiteX2" fmla="*/ 2286000 w 2330776"/>
                <a:gd name="connsiteY2" fmla="*/ 1533127 h 1839100"/>
                <a:gd name="connsiteX3" fmla="*/ 1993894 w 2330776"/>
                <a:gd name="connsiteY3" fmla="*/ 1825233 h 1839100"/>
                <a:gd name="connsiteX4" fmla="*/ 0 w 2330776"/>
                <a:gd name="connsiteY4" fmla="*/ 1825233 h 1839100"/>
                <a:gd name="connsiteX5" fmla="*/ 0 w 2330776"/>
                <a:gd name="connsiteY5" fmla="*/ 72633 h 1839100"/>
                <a:gd name="connsiteX0" fmla="*/ 1846255 w 2330776"/>
                <a:gd name="connsiteY0" fmla="*/ 1839099 h 1839100"/>
                <a:gd name="connsiteX1" fmla="*/ 1948244 w 2330776"/>
                <a:gd name="connsiteY1" fmla="*/ 1572465 h 1839100"/>
                <a:gd name="connsiteX2" fmla="*/ 2286000 w 2330776"/>
                <a:gd name="connsiteY2" fmla="*/ 1533127 h 1839100"/>
                <a:gd name="connsiteX3" fmla="*/ 1846255 w 2330776"/>
                <a:gd name="connsiteY3" fmla="*/ 1839099 h 1839100"/>
                <a:gd name="connsiteX0" fmla="*/ 1793645 w 2330776"/>
                <a:gd name="connsiteY0" fmla="*/ 1822569 h 1839100"/>
                <a:gd name="connsiteX1" fmla="*/ 2286000 w 2330776"/>
                <a:gd name="connsiteY1" fmla="*/ 1533127 h 1839100"/>
                <a:gd name="connsiteX2" fmla="*/ 1845311 w 2330776"/>
                <a:gd name="connsiteY2" fmla="*/ 1833582 h 1839100"/>
                <a:gd name="connsiteX3" fmla="*/ 0 w 2330776"/>
                <a:gd name="connsiteY3" fmla="*/ 1825233 h 1839100"/>
                <a:gd name="connsiteX4" fmla="*/ 0 w 2330776"/>
                <a:gd name="connsiteY4" fmla="*/ 72633 h 1839100"/>
                <a:gd name="connsiteX5" fmla="*/ 2286000 w 2330776"/>
                <a:gd name="connsiteY5" fmla="*/ 72633 h 1839100"/>
                <a:gd name="connsiteX6" fmla="*/ 2286000 w 2330776"/>
                <a:gd name="connsiteY6" fmla="*/ 1533127 h 1839100"/>
                <a:gd name="connsiteX0" fmla="*/ 0 w 2330776"/>
                <a:gd name="connsiteY0" fmla="*/ 72633 h 1839098"/>
                <a:gd name="connsiteX1" fmla="*/ 2286000 w 2330776"/>
                <a:gd name="connsiteY1" fmla="*/ 72633 h 1839098"/>
                <a:gd name="connsiteX2" fmla="*/ 2286000 w 2330776"/>
                <a:gd name="connsiteY2" fmla="*/ 1533127 h 1839098"/>
                <a:gd name="connsiteX3" fmla="*/ 1862076 w 2330776"/>
                <a:gd name="connsiteY3" fmla="*/ 1816966 h 1839098"/>
                <a:gd name="connsiteX4" fmla="*/ 0 w 2330776"/>
                <a:gd name="connsiteY4" fmla="*/ 1825233 h 1839098"/>
                <a:gd name="connsiteX5" fmla="*/ 0 w 2330776"/>
                <a:gd name="connsiteY5" fmla="*/ 72633 h 1839098"/>
                <a:gd name="connsiteX0" fmla="*/ 1846255 w 2330776"/>
                <a:gd name="connsiteY0" fmla="*/ 1839099 h 1839098"/>
                <a:gd name="connsiteX1" fmla="*/ 1948244 w 2330776"/>
                <a:gd name="connsiteY1" fmla="*/ 1572465 h 1839098"/>
                <a:gd name="connsiteX2" fmla="*/ 2286000 w 2330776"/>
                <a:gd name="connsiteY2" fmla="*/ 1533127 h 1839098"/>
                <a:gd name="connsiteX3" fmla="*/ 1846255 w 2330776"/>
                <a:gd name="connsiteY3" fmla="*/ 1839099 h 1839098"/>
                <a:gd name="connsiteX0" fmla="*/ 1793645 w 2330776"/>
                <a:gd name="connsiteY0" fmla="*/ 1822569 h 1839098"/>
                <a:gd name="connsiteX1" fmla="*/ 2286000 w 2330776"/>
                <a:gd name="connsiteY1" fmla="*/ 1533127 h 1839098"/>
                <a:gd name="connsiteX2" fmla="*/ 1845311 w 2330776"/>
                <a:gd name="connsiteY2" fmla="*/ 1833582 h 1839098"/>
                <a:gd name="connsiteX3" fmla="*/ 0 w 2330776"/>
                <a:gd name="connsiteY3" fmla="*/ 1825233 h 1839098"/>
                <a:gd name="connsiteX4" fmla="*/ 0 w 2330776"/>
                <a:gd name="connsiteY4" fmla="*/ 72633 h 1839098"/>
                <a:gd name="connsiteX5" fmla="*/ 2286000 w 2330776"/>
                <a:gd name="connsiteY5" fmla="*/ 72633 h 1839098"/>
                <a:gd name="connsiteX6" fmla="*/ 2286000 w 2330776"/>
                <a:gd name="connsiteY6" fmla="*/ 1533127 h 1839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0776" h="1839098" stroke="0" extrusionOk="0">
                  <a:moveTo>
                    <a:pt x="0" y="72633"/>
                  </a:moveTo>
                  <a:cubicBezTo>
                    <a:pt x="781582" y="-41449"/>
                    <a:pt x="1287291" y="-5301"/>
                    <a:pt x="2286000" y="72633"/>
                  </a:cubicBezTo>
                  <a:cubicBezTo>
                    <a:pt x="2386746" y="813715"/>
                    <a:pt x="2286000" y="1046296"/>
                    <a:pt x="2286000" y="1533127"/>
                  </a:cubicBezTo>
                  <a:lnTo>
                    <a:pt x="1862076" y="1816966"/>
                  </a:lnTo>
                  <a:cubicBezTo>
                    <a:pt x="1197445" y="1816966"/>
                    <a:pt x="479705" y="1687102"/>
                    <a:pt x="0" y="1825233"/>
                  </a:cubicBezTo>
                  <a:cubicBezTo>
                    <a:pt x="0" y="1241033"/>
                    <a:pt x="86153" y="641915"/>
                    <a:pt x="0" y="72633"/>
                  </a:cubicBezTo>
                  <a:close/>
                </a:path>
                <a:path w="2330776" h="1839098" fill="darkenLess" stroke="0" extrusionOk="0">
                  <a:moveTo>
                    <a:pt x="1846255" y="1839099"/>
                  </a:moveTo>
                  <a:cubicBezTo>
                    <a:pt x="1820538" y="1746770"/>
                    <a:pt x="1954638" y="1750367"/>
                    <a:pt x="1948244" y="1572465"/>
                  </a:cubicBezTo>
                  <a:cubicBezTo>
                    <a:pt x="2119888" y="1514126"/>
                    <a:pt x="2162915" y="1538166"/>
                    <a:pt x="2286000" y="1533127"/>
                  </a:cubicBezTo>
                  <a:lnTo>
                    <a:pt x="1846255" y="1839099"/>
                  </a:lnTo>
                  <a:close/>
                </a:path>
                <a:path w="2330776" h="1839098" fill="none" extrusionOk="0">
                  <a:moveTo>
                    <a:pt x="1793645" y="1822569"/>
                  </a:moveTo>
                  <a:lnTo>
                    <a:pt x="2286000" y="1533127"/>
                  </a:lnTo>
                  <a:cubicBezTo>
                    <a:pt x="2139104" y="1633279"/>
                    <a:pt x="2043795" y="1783044"/>
                    <a:pt x="1845311" y="1833582"/>
                  </a:cubicBezTo>
                  <a:lnTo>
                    <a:pt x="0" y="1825233"/>
                  </a:lnTo>
                  <a:lnTo>
                    <a:pt x="0" y="72633"/>
                  </a:lnTo>
                  <a:lnTo>
                    <a:pt x="2286000" y="72633"/>
                  </a:lnTo>
                  <a:lnTo>
                    <a:pt x="2286000" y="1533127"/>
                  </a:lnTo>
                </a:path>
              </a:pathLst>
            </a:custGeom>
            <a:gradFill>
              <a:gsLst>
                <a:gs pos="0">
                  <a:srgbClr val="FFCD2F"/>
                </a:gs>
                <a:gs pos="100000">
                  <a:srgbClr val="FFE885"/>
                </a:gs>
              </a:gsLst>
            </a:gradFill>
            <a:ln>
              <a:noFill/>
            </a:ln>
            <a:effectLst>
              <a:outerShdw blurRad="165100" dist="495300" dir="5400000" sx="83000" sy="83000" algn="t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i="1" dirty="0">
                <a:latin typeface="Comic Sans MS" panose="030F0702030302020204" pitchFamily="66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20648910">
              <a:off x="4523367" y="4136694"/>
              <a:ext cx="785608" cy="483804"/>
            </a:xfrm>
            <a:custGeom>
              <a:avLst/>
              <a:gdLst>
                <a:gd name="connsiteX0" fmla="*/ 0 w 1096775"/>
                <a:gd name="connsiteY0" fmla="*/ 0 h 923330"/>
                <a:gd name="connsiteX1" fmla="*/ 1096775 w 1096775"/>
                <a:gd name="connsiteY1" fmla="*/ 0 h 923330"/>
                <a:gd name="connsiteX2" fmla="*/ 1096775 w 1096775"/>
                <a:gd name="connsiteY2" fmla="*/ 923330 h 923330"/>
                <a:gd name="connsiteX3" fmla="*/ 0 w 1096775"/>
                <a:gd name="connsiteY3" fmla="*/ 923330 h 923330"/>
                <a:gd name="connsiteX4" fmla="*/ 0 w 1096775"/>
                <a:gd name="connsiteY4" fmla="*/ 0 h 923330"/>
                <a:gd name="connsiteX0" fmla="*/ 0 w 1096775"/>
                <a:gd name="connsiteY0" fmla="*/ 40574 h 963904"/>
                <a:gd name="connsiteX1" fmla="*/ 1096775 w 1096775"/>
                <a:gd name="connsiteY1" fmla="*/ 40574 h 963904"/>
                <a:gd name="connsiteX2" fmla="*/ 1096775 w 1096775"/>
                <a:gd name="connsiteY2" fmla="*/ 963904 h 963904"/>
                <a:gd name="connsiteX3" fmla="*/ 0 w 1096775"/>
                <a:gd name="connsiteY3" fmla="*/ 963904 h 963904"/>
                <a:gd name="connsiteX4" fmla="*/ 0 w 1096775"/>
                <a:gd name="connsiteY4" fmla="*/ 40574 h 963904"/>
                <a:gd name="connsiteX0" fmla="*/ 0 w 1096775"/>
                <a:gd name="connsiteY0" fmla="*/ 40574 h 963904"/>
                <a:gd name="connsiteX1" fmla="*/ 1096775 w 1096775"/>
                <a:gd name="connsiteY1" fmla="*/ 40574 h 963904"/>
                <a:gd name="connsiteX2" fmla="*/ 1096775 w 1096775"/>
                <a:gd name="connsiteY2" fmla="*/ 963904 h 963904"/>
                <a:gd name="connsiteX3" fmla="*/ 0 w 1096775"/>
                <a:gd name="connsiteY3" fmla="*/ 963904 h 963904"/>
                <a:gd name="connsiteX4" fmla="*/ 0 w 1096775"/>
                <a:gd name="connsiteY4" fmla="*/ 40574 h 963904"/>
                <a:gd name="connsiteX0" fmla="*/ 0 w 1096775"/>
                <a:gd name="connsiteY0" fmla="*/ 40574 h 963904"/>
                <a:gd name="connsiteX1" fmla="*/ 1096775 w 1096775"/>
                <a:gd name="connsiteY1" fmla="*/ 40574 h 963904"/>
                <a:gd name="connsiteX2" fmla="*/ 1096775 w 1096775"/>
                <a:gd name="connsiteY2" fmla="*/ 963904 h 963904"/>
                <a:gd name="connsiteX3" fmla="*/ 0 w 1096775"/>
                <a:gd name="connsiteY3" fmla="*/ 963904 h 963904"/>
                <a:gd name="connsiteX4" fmla="*/ 0 w 1096775"/>
                <a:gd name="connsiteY4" fmla="*/ 40574 h 96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775" h="963904">
                  <a:moveTo>
                    <a:pt x="0" y="40574"/>
                  </a:moveTo>
                  <a:cubicBezTo>
                    <a:pt x="365592" y="40574"/>
                    <a:pt x="586038" y="-50719"/>
                    <a:pt x="1096775" y="40574"/>
                  </a:cubicBezTo>
                  <a:lnTo>
                    <a:pt x="1096775" y="963904"/>
                  </a:lnTo>
                  <a:cubicBezTo>
                    <a:pt x="705059" y="642498"/>
                    <a:pt x="276796" y="843992"/>
                    <a:pt x="0" y="963904"/>
                  </a:cubicBezTo>
                  <a:lnTo>
                    <a:pt x="0" y="40574"/>
                  </a:lnTo>
                  <a:close/>
                </a:path>
              </a:pathLst>
            </a:custGeom>
            <a:noFill/>
          </p:spPr>
          <p:txBody>
            <a:bodyPr wrap="none" rtlCol="0">
              <a:prstTxWarp prst="textDeflateInflate">
                <a:avLst/>
              </a:prstTxWarp>
              <a:spAutoFit/>
            </a:bodyPr>
            <a:lstStyle/>
            <a:p>
              <a:r>
                <a:rPr lang="en-US" i="1" dirty="0">
                  <a:latin typeface="Comic Sans MS" panose="030F0702030302020204" pitchFamily="66" charset="0"/>
                </a:rPr>
                <a:t>Don’t</a:t>
              </a:r>
              <a:br>
                <a:rPr lang="en-US" i="1" dirty="0">
                  <a:latin typeface="Comic Sans MS" panose="030F0702030302020204" pitchFamily="66" charset="0"/>
                </a:rPr>
              </a:br>
              <a:r>
                <a:rPr lang="en-US" i="1" dirty="0">
                  <a:latin typeface="Comic Sans MS" panose="030F0702030302020204" pitchFamily="66" charset="0"/>
                </a:rPr>
                <a:t>forget</a:t>
              </a:r>
              <a:endParaRPr lang="en-US" dirty="0"/>
            </a:p>
          </p:txBody>
        </p:sp>
        <p:sp>
          <p:nvSpPr>
            <p:cNvPr id="73" name="Freeform 18"/>
            <p:cNvSpPr/>
            <p:nvPr/>
          </p:nvSpPr>
          <p:spPr>
            <a:xfrm>
              <a:off x="4540878" y="4263816"/>
              <a:ext cx="492760" cy="206183"/>
            </a:xfrm>
            <a:custGeom>
              <a:avLst/>
              <a:gdLst>
                <a:gd name="connsiteX0" fmla="*/ 0 w 408372"/>
                <a:gd name="connsiteY0" fmla="*/ 239697 h 239697"/>
                <a:gd name="connsiteX1" fmla="*/ 44388 w 408372"/>
                <a:gd name="connsiteY1" fmla="*/ 195308 h 239697"/>
                <a:gd name="connsiteX2" fmla="*/ 97654 w 408372"/>
                <a:gd name="connsiteY2" fmla="*/ 159798 h 239697"/>
                <a:gd name="connsiteX3" fmla="*/ 124287 w 408372"/>
                <a:gd name="connsiteY3" fmla="*/ 142042 h 239697"/>
                <a:gd name="connsiteX4" fmla="*/ 186431 w 408372"/>
                <a:gd name="connsiteY4" fmla="*/ 97654 h 239697"/>
                <a:gd name="connsiteX5" fmla="*/ 213064 w 408372"/>
                <a:gd name="connsiteY5" fmla="*/ 79899 h 239697"/>
                <a:gd name="connsiteX6" fmla="*/ 292963 w 408372"/>
                <a:gd name="connsiteY6" fmla="*/ 62143 h 239697"/>
                <a:gd name="connsiteX7" fmla="*/ 381739 w 408372"/>
                <a:gd name="connsiteY7" fmla="*/ 26633 h 239697"/>
                <a:gd name="connsiteX8" fmla="*/ 408372 w 408372"/>
                <a:gd name="connsiteY8" fmla="*/ 0 h 239697"/>
                <a:gd name="connsiteX0" fmla="*/ 0 w 408372"/>
                <a:gd name="connsiteY0" fmla="*/ 239697 h 239697"/>
                <a:gd name="connsiteX1" fmla="*/ 44388 w 408372"/>
                <a:gd name="connsiteY1" fmla="*/ 195308 h 239697"/>
                <a:gd name="connsiteX2" fmla="*/ 97654 w 408372"/>
                <a:gd name="connsiteY2" fmla="*/ 159798 h 239697"/>
                <a:gd name="connsiteX3" fmla="*/ 124287 w 408372"/>
                <a:gd name="connsiteY3" fmla="*/ 142042 h 239697"/>
                <a:gd name="connsiteX4" fmla="*/ 186431 w 408372"/>
                <a:gd name="connsiteY4" fmla="*/ 97654 h 239697"/>
                <a:gd name="connsiteX5" fmla="*/ 213064 w 408372"/>
                <a:gd name="connsiteY5" fmla="*/ 79899 h 239697"/>
                <a:gd name="connsiteX6" fmla="*/ 381739 w 408372"/>
                <a:gd name="connsiteY6" fmla="*/ 26633 h 239697"/>
                <a:gd name="connsiteX7" fmla="*/ 408372 w 408372"/>
                <a:gd name="connsiteY7" fmla="*/ 0 h 239697"/>
                <a:gd name="connsiteX0" fmla="*/ 0 w 408372"/>
                <a:gd name="connsiteY0" fmla="*/ 239697 h 239697"/>
                <a:gd name="connsiteX1" fmla="*/ 44388 w 408372"/>
                <a:gd name="connsiteY1" fmla="*/ 195308 h 239697"/>
                <a:gd name="connsiteX2" fmla="*/ 97654 w 408372"/>
                <a:gd name="connsiteY2" fmla="*/ 159798 h 239697"/>
                <a:gd name="connsiteX3" fmla="*/ 124287 w 408372"/>
                <a:gd name="connsiteY3" fmla="*/ 142042 h 239697"/>
                <a:gd name="connsiteX4" fmla="*/ 186431 w 408372"/>
                <a:gd name="connsiteY4" fmla="*/ 97654 h 239697"/>
                <a:gd name="connsiteX5" fmla="*/ 381739 w 408372"/>
                <a:gd name="connsiteY5" fmla="*/ 26633 h 239697"/>
                <a:gd name="connsiteX6" fmla="*/ 408372 w 408372"/>
                <a:gd name="connsiteY6" fmla="*/ 0 h 239697"/>
                <a:gd name="connsiteX0" fmla="*/ 0 w 409502"/>
                <a:gd name="connsiteY0" fmla="*/ 239697 h 239697"/>
                <a:gd name="connsiteX1" fmla="*/ 44388 w 409502"/>
                <a:gd name="connsiteY1" fmla="*/ 195308 h 239697"/>
                <a:gd name="connsiteX2" fmla="*/ 97654 w 409502"/>
                <a:gd name="connsiteY2" fmla="*/ 159798 h 239697"/>
                <a:gd name="connsiteX3" fmla="*/ 124287 w 409502"/>
                <a:gd name="connsiteY3" fmla="*/ 142042 h 239697"/>
                <a:gd name="connsiteX4" fmla="*/ 381739 w 409502"/>
                <a:gd name="connsiteY4" fmla="*/ 26633 h 239697"/>
                <a:gd name="connsiteX5" fmla="*/ 408372 w 409502"/>
                <a:gd name="connsiteY5" fmla="*/ 0 h 239697"/>
                <a:gd name="connsiteX0" fmla="*/ 0 w 411256"/>
                <a:gd name="connsiteY0" fmla="*/ 239697 h 239697"/>
                <a:gd name="connsiteX1" fmla="*/ 44388 w 411256"/>
                <a:gd name="connsiteY1" fmla="*/ 195308 h 239697"/>
                <a:gd name="connsiteX2" fmla="*/ 97654 w 411256"/>
                <a:gd name="connsiteY2" fmla="*/ 159798 h 239697"/>
                <a:gd name="connsiteX3" fmla="*/ 381739 w 411256"/>
                <a:gd name="connsiteY3" fmla="*/ 26633 h 239697"/>
                <a:gd name="connsiteX4" fmla="*/ 408372 w 411256"/>
                <a:gd name="connsiteY4" fmla="*/ 0 h 239697"/>
                <a:gd name="connsiteX0" fmla="*/ 0 w 414897"/>
                <a:gd name="connsiteY0" fmla="*/ 239697 h 239697"/>
                <a:gd name="connsiteX1" fmla="*/ 44388 w 414897"/>
                <a:gd name="connsiteY1" fmla="*/ 195308 h 239697"/>
                <a:gd name="connsiteX2" fmla="*/ 381739 w 414897"/>
                <a:gd name="connsiteY2" fmla="*/ 26633 h 239697"/>
                <a:gd name="connsiteX3" fmla="*/ 408372 w 414897"/>
                <a:gd name="connsiteY3" fmla="*/ 0 h 239697"/>
                <a:gd name="connsiteX0" fmla="*/ 0 w 418010"/>
                <a:gd name="connsiteY0" fmla="*/ 239697 h 239697"/>
                <a:gd name="connsiteX1" fmla="*/ 381739 w 418010"/>
                <a:gd name="connsiteY1" fmla="*/ 26633 h 239697"/>
                <a:gd name="connsiteX2" fmla="*/ 408372 w 418010"/>
                <a:gd name="connsiteY2" fmla="*/ 0 h 239697"/>
                <a:gd name="connsiteX0" fmla="*/ 0 w 408372"/>
                <a:gd name="connsiteY0" fmla="*/ 239697 h 239697"/>
                <a:gd name="connsiteX1" fmla="*/ 408372 w 408372"/>
                <a:gd name="connsiteY1" fmla="*/ 0 h 239697"/>
                <a:gd name="connsiteX0" fmla="*/ 0 w 408372"/>
                <a:gd name="connsiteY0" fmla="*/ 239697 h 239697"/>
                <a:gd name="connsiteX1" fmla="*/ 408372 w 408372"/>
                <a:gd name="connsiteY1" fmla="*/ 0 h 239697"/>
                <a:gd name="connsiteX0" fmla="*/ 0 w 408372"/>
                <a:gd name="connsiteY0" fmla="*/ 239697 h 239697"/>
                <a:gd name="connsiteX1" fmla="*/ 408372 w 408372"/>
                <a:gd name="connsiteY1" fmla="*/ 0 h 23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8372" h="239697">
                  <a:moveTo>
                    <a:pt x="0" y="239697"/>
                  </a:moveTo>
                  <a:cubicBezTo>
                    <a:pt x="60181" y="177553"/>
                    <a:pt x="234276" y="50307"/>
                    <a:pt x="408372" y="0"/>
                  </a:cubicBezTo>
                </a:path>
              </a:pathLst>
            </a:custGeom>
            <a:noFill/>
            <a:ln w="412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Push Pins Free Stock Photo - Public Domain Pictures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000" b="44667" l="10778" r="40120">
                          <a14:foregroundMark x1="21557" y1="37333" x2="21557" y2="37333"/>
                          <a14:foregroundMark x1="20958" y1="38667" x2="20958" y2="38667"/>
                          <a14:foregroundMark x1="19760" y1="36000" x2="18563" y2="39333"/>
                          <a14:foregroundMark x1="25150" y1="38000" x2="22156" y2="41333"/>
                          <a14:foregroundMark x1="17365" y1="37333" x2="17365" y2="37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9" t="4355" r="59598" b="55482"/>
            <a:stretch/>
          </p:blipFill>
          <p:spPr>
            <a:xfrm>
              <a:off x="4998033" y="3908208"/>
              <a:ext cx="144384" cy="177079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 rot="20648910">
              <a:off x="4594568" y="4559734"/>
              <a:ext cx="1100163" cy="532190"/>
            </a:xfrm>
            <a:custGeom>
              <a:avLst/>
              <a:gdLst>
                <a:gd name="connsiteX0" fmla="*/ 0 w 1096775"/>
                <a:gd name="connsiteY0" fmla="*/ 0 h 923330"/>
                <a:gd name="connsiteX1" fmla="*/ 1096775 w 1096775"/>
                <a:gd name="connsiteY1" fmla="*/ 0 h 923330"/>
                <a:gd name="connsiteX2" fmla="*/ 1096775 w 1096775"/>
                <a:gd name="connsiteY2" fmla="*/ 923330 h 923330"/>
                <a:gd name="connsiteX3" fmla="*/ 0 w 1096775"/>
                <a:gd name="connsiteY3" fmla="*/ 923330 h 923330"/>
                <a:gd name="connsiteX4" fmla="*/ 0 w 1096775"/>
                <a:gd name="connsiteY4" fmla="*/ 0 h 923330"/>
                <a:gd name="connsiteX0" fmla="*/ 0 w 1096775"/>
                <a:gd name="connsiteY0" fmla="*/ 40574 h 963904"/>
                <a:gd name="connsiteX1" fmla="*/ 1096775 w 1096775"/>
                <a:gd name="connsiteY1" fmla="*/ 40574 h 963904"/>
                <a:gd name="connsiteX2" fmla="*/ 1096775 w 1096775"/>
                <a:gd name="connsiteY2" fmla="*/ 963904 h 963904"/>
                <a:gd name="connsiteX3" fmla="*/ 0 w 1096775"/>
                <a:gd name="connsiteY3" fmla="*/ 963904 h 963904"/>
                <a:gd name="connsiteX4" fmla="*/ 0 w 1096775"/>
                <a:gd name="connsiteY4" fmla="*/ 40574 h 963904"/>
                <a:gd name="connsiteX0" fmla="*/ 0 w 1096775"/>
                <a:gd name="connsiteY0" fmla="*/ 40574 h 963904"/>
                <a:gd name="connsiteX1" fmla="*/ 1096775 w 1096775"/>
                <a:gd name="connsiteY1" fmla="*/ 40574 h 963904"/>
                <a:gd name="connsiteX2" fmla="*/ 1096775 w 1096775"/>
                <a:gd name="connsiteY2" fmla="*/ 963904 h 963904"/>
                <a:gd name="connsiteX3" fmla="*/ 0 w 1096775"/>
                <a:gd name="connsiteY3" fmla="*/ 963904 h 963904"/>
                <a:gd name="connsiteX4" fmla="*/ 0 w 1096775"/>
                <a:gd name="connsiteY4" fmla="*/ 40574 h 963904"/>
                <a:gd name="connsiteX0" fmla="*/ 0 w 1096775"/>
                <a:gd name="connsiteY0" fmla="*/ 40574 h 963904"/>
                <a:gd name="connsiteX1" fmla="*/ 1096775 w 1096775"/>
                <a:gd name="connsiteY1" fmla="*/ 40574 h 963904"/>
                <a:gd name="connsiteX2" fmla="*/ 1096775 w 1096775"/>
                <a:gd name="connsiteY2" fmla="*/ 963904 h 963904"/>
                <a:gd name="connsiteX3" fmla="*/ 0 w 1096775"/>
                <a:gd name="connsiteY3" fmla="*/ 963904 h 963904"/>
                <a:gd name="connsiteX4" fmla="*/ 0 w 1096775"/>
                <a:gd name="connsiteY4" fmla="*/ 40574 h 963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775" h="963904">
                  <a:moveTo>
                    <a:pt x="0" y="40574"/>
                  </a:moveTo>
                  <a:cubicBezTo>
                    <a:pt x="365592" y="40574"/>
                    <a:pt x="586038" y="-50719"/>
                    <a:pt x="1096775" y="40574"/>
                  </a:cubicBezTo>
                  <a:lnTo>
                    <a:pt x="1096775" y="963904"/>
                  </a:lnTo>
                  <a:cubicBezTo>
                    <a:pt x="705059" y="642498"/>
                    <a:pt x="276796" y="843992"/>
                    <a:pt x="0" y="963904"/>
                  </a:cubicBezTo>
                  <a:lnTo>
                    <a:pt x="0" y="40574"/>
                  </a:lnTo>
                  <a:close/>
                </a:path>
              </a:pathLst>
            </a:custGeom>
            <a:noFill/>
          </p:spPr>
          <p:txBody>
            <a:bodyPr wrap="none" rtlCol="0">
              <a:prstTxWarp prst="textDeflateInflate">
                <a:avLst/>
              </a:prstTxWarp>
              <a:spAutoFit/>
            </a:bodyPr>
            <a:lstStyle/>
            <a:p>
              <a:r>
                <a:rPr lang="en-US" i="1" dirty="0">
                  <a:latin typeface="Comic Sans MS" panose="030F0702030302020204" pitchFamily="66" charset="0"/>
                </a:rPr>
                <a:t>the Poor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6323" y="3886200"/>
            <a:ext cx="1898277" cy="1788177"/>
            <a:chOff x="387723" y="3886200"/>
            <a:chExt cx="1898277" cy="1788177"/>
          </a:xfrm>
        </p:grpSpPr>
        <p:pic>
          <p:nvPicPr>
            <p:cNvPr id="24" name="Picture 23" descr="Image and video hosting by TinyPic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790" y="3886200"/>
              <a:ext cx="1373568" cy="1181269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387723" y="4800600"/>
              <a:ext cx="1898277" cy="873777"/>
              <a:chOff x="293747" y="4673365"/>
              <a:chExt cx="1898277" cy="87377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59712" y="4953000"/>
                <a:ext cx="1541275" cy="59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Bergell" panose="020B0500000000000000" pitchFamily="34" charset="0"/>
                  </a:rPr>
                  <a:t>&amp; Rescue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93747" y="4673365"/>
                <a:ext cx="18982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latin typeface="Bergell" panose="020B0500000000000000" pitchFamily="34" charset="0"/>
                  </a:rPr>
                  <a:t>Animal Care</a:t>
                </a: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6491349" y="2693825"/>
            <a:ext cx="1364476" cy="1303954"/>
            <a:chOff x="6491349" y="2693825"/>
            <a:chExt cx="1364476" cy="1303954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9200" l="600" r="100000">
                          <a14:foregroundMark x1="42200" y1="22800" x2="42200" y2="22800"/>
                          <a14:foregroundMark x1="50200" y1="16800" x2="48800" y2="80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1610" y="2693825"/>
              <a:ext cx="1303954" cy="1303954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6491349" y="2884137"/>
              <a:ext cx="13644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others</a:t>
              </a:r>
            </a:p>
            <a:p>
              <a:pPr algn="ctr"/>
              <a:r>
                <a:rPr lang="en-US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you can </a:t>
              </a:r>
            </a:p>
            <a:p>
              <a:pPr algn="ctr"/>
              <a:r>
                <a:rPr lang="en-US" b="1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 with!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7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2.96296E-6 L 0.00105 0.69375 " pathEditMode="relative" rAng="0" ptsTypes="AA">
                                      <p:cBhvr>
                                        <p:cTn id="9" dur="8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2.96296E-6 L 0.00105 0.69375 " pathEditMode="relative" rAng="0" ptsTypes="AA">
                                      <p:cBhvr>
                                        <p:cTn id="26" dur="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2.96296E-6 L 0.00105 0.69375 " pathEditMode="relative" rAng="0" ptsTypes="AA">
                                      <p:cBhvr>
                                        <p:cTn id="42" dur="8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9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9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1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4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1"/>
                            </p:stCondLst>
                            <p:childTnLst>
                              <p:par>
                                <p:cTn id="7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1"/>
                            </p:stCondLst>
                            <p:childTnLst>
                              <p:par>
                                <p:cTn id="7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501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041 -0.53056 C 0.0335 -0.61597 0.04097 -0.23657 2.5E-6 7.40741E-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3501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501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8501"/>
                            </p:stCondLst>
                            <p:childTnLst>
                              <p:par>
                                <p:cTn id="9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001"/>
                            </p:stCondLst>
                            <p:childTnLst>
                              <p:par>
                                <p:cTn id="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501"/>
                            </p:stCondLst>
                            <p:childTnLst>
                              <p:par>
                                <p:cTn id="100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4.7217 -0.0044 " pathEditMode="relative" rAng="0" ptsTypes="AA">
                                      <p:cBhvr>
                                        <p:cTn id="101" dur="56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94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9" grpId="0" animBg="1"/>
      <p:bldP spid="49" grpId="1" animBg="1"/>
      <p:bldP spid="54" grpId="0" animBg="1"/>
      <p:bldP spid="54" grpId="1" animBg="1"/>
      <p:bldP spid="125" grpId="0"/>
      <p:bldP spid="10" grpId="0"/>
      <p:bldP spid="10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16068</TotalTime>
  <Words>220</Words>
  <Application>Microsoft Office PowerPoint</Application>
  <PresentationFormat>On-screen Show (4:3)</PresentationFormat>
  <Paragraphs>40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Cooper Black</vt:lpstr>
      <vt:lpstr>Graphite Light ATT</vt:lpstr>
      <vt:lpstr>Arial</vt:lpstr>
      <vt:lpstr>Bergell</vt:lpstr>
      <vt:lpstr>Calibri</vt:lpstr>
      <vt:lpstr>Comic Sans MS</vt:lpstr>
      <vt:lpstr>Varsity Regular</vt:lpstr>
      <vt:lpstr>Rockwell Extra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Ertel</dc:creator>
  <cp:lastModifiedBy>James Ertel</cp:lastModifiedBy>
  <cp:revision>969</cp:revision>
  <cp:lastPrinted>2026-01-19T22:16:38Z</cp:lastPrinted>
  <dcterms:created xsi:type="dcterms:W3CDTF">2013-01-23T23:54:30Z</dcterms:created>
  <dcterms:modified xsi:type="dcterms:W3CDTF">2026-02-09T18:36:34Z</dcterms:modified>
</cp:coreProperties>
</file>