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65" r:id="rId4"/>
    <p:sldId id="268" r:id="rId5"/>
    <p:sldId id="270" r:id="rId6"/>
    <p:sldId id="261" r:id="rId7"/>
    <p:sldId id="262" r:id="rId8"/>
    <p:sldId id="264" r:id="rId9"/>
    <p:sldId id="260" r:id="rId10"/>
    <p:sldId id="258" r:id="rId11"/>
    <p:sldId id="256" r:id="rId12"/>
    <p:sldId id="267" r:id="rId13"/>
    <p:sldId id="269" r:id="rId14"/>
    <p:sldId id="263" r:id="rId15"/>
    <p:sldId id="259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17BC44-3DD0-4C48-9005-FBC9B755D583}" v="4" dt="2026-02-09T21:45:32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sner, Kevin M - (kgosner)" userId="0516b838-1b2c-4ebd-84b8-74e0ef3d711a" providerId="ADAL" clId="{7167C418-DEF2-4039-B4BF-1CBF6DF76A6A}"/>
    <pc:docChg chg="undo custSel addSld delSld modSld sldOrd">
      <pc:chgData name="Gosner, Kevin M - (kgosner)" userId="0516b838-1b2c-4ebd-84b8-74e0ef3d711a" providerId="ADAL" clId="{7167C418-DEF2-4039-B4BF-1CBF6DF76A6A}" dt="2026-02-10T15:51:58.915" v="3202" actId="20577"/>
      <pc:docMkLst>
        <pc:docMk/>
      </pc:docMkLst>
      <pc:sldChg chg="addSp delSp modSp mod modClrScheme chgLayout">
        <pc:chgData name="Gosner, Kevin M - (kgosner)" userId="0516b838-1b2c-4ebd-84b8-74e0ef3d711a" providerId="ADAL" clId="{7167C418-DEF2-4039-B4BF-1CBF6DF76A6A}" dt="2026-02-09T21:46:09.020" v="861" actId="1076"/>
        <pc:sldMkLst>
          <pc:docMk/>
          <pc:sldMk cId="3996643588" sldId="257"/>
        </pc:sldMkLst>
        <pc:spChg chg="mod ord">
          <ac:chgData name="Gosner, Kevin M - (kgosner)" userId="0516b838-1b2c-4ebd-84b8-74e0ef3d711a" providerId="ADAL" clId="{7167C418-DEF2-4039-B4BF-1CBF6DF76A6A}" dt="2026-02-09T21:45:11.150" v="820" actId="1076"/>
          <ac:spMkLst>
            <pc:docMk/>
            <pc:sldMk cId="3996643588" sldId="257"/>
            <ac:spMk id="2" creationId="{9D15EBC1-38FA-A8E7-E1BF-965190FE69AC}"/>
          </ac:spMkLst>
        </pc:spChg>
        <pc:spChg chg="del mod ord">
          <ac:chgData name="Gosner, Kevin M - (kgosner)" userId="0516b838-1b2c-4ebd-84b8-74e0ef3d711a" providerId="ADAL" clId="{7167C418-DEF2-4039-B4BF-1CBF6DF76A6A}" dt="2026-02-09T21:38:59.535" v="763" actId="700"/>
          <ac:spMkLst>
            <pc:docMk/>
            <pc:sldMk cId="3996643588" sldId="257"/>
            <ac:spMk id="3" creationId="{D8113FDF-F265-5796-4DF1-059C9E979E30}"/>
          </ac:spMkLst>
        </pc:spChg>
        <pc:spChg chg="add del mod ord">
          <ac:chgData name="Gosner, Kevin M - (kgosner)" userId="0516b838-1b2c-4ebd-84b8-74e0ef3d711a" providerId="ADAL" clId="{7167C418-DEF2-4039-B4BF-1CBF6DF76A6A}" dt="2026-02-09T21:44:33.832" v="813"/>
          <ac:spMkLst>
            <pc:docMk/>
            <pc:sldMk cId="3996643588" sldId="257"/>
            <ac:spMk id="4" creationId="{30DFEE90-B5C7-52FA-C82A-EDCCEBA06BFC}"/>
          </ac:spMkLst>
        </pc:spChg>
        <pc:spChg chg="add del mod ord">
          <ac:chgData name="Gosner, Kevin M - (kgosner)" userId="0516b838-1b2c-4ebd-84b8-74e0ef3d711a" providerId="ADAL" clId="{7167C418-DEF2-4039-B4BF-1CBF6DF76A6A}" dt="2026-02-09T21:39:12.996" v="764"/>
          <ac:spMkLst>
            <pc:docMk/>
            <pc:sldMk cId="3996643588" sldId="257"/>
            <ac:spMk id="5" creationId="{50A9488F-F840-D417-88DE-D5A1AABD2F9B}"/>
          </ac:spMkLst>
        </pc:spChg>
        <pc:spChg chg="add mod">
          <ac:chgData name="Gosner, Kevin M - (kgosner)" userId="0516b838-1b2c-4ebd-84b8-74e0ef3d711a" providerId="ADAL" clId="{7167C418-DEF2-4039-B4BF-1CBF6DF76A6A}" dt="2026-02-09T21:39:51.023" v="771" actId="1076"/>
          <ac:spMkLst>
            <pc:docMk/>
            <pc:sldMk cId="3996643588" sldId="257"/>
            <ac:spMk id="8" creationId="{E47D2F0E-5AED-685A-D2D7-6060424C4C2E}"/>
          </ac:spMkLst>
        </pc:spChg>
        <pc:spChg chg="add mod">
          <ac:chgData name="Gosner, Kevin M - (kgosner)" userId="0516b838-1b2c-4ebd-84b8-74e0ef3d711a" providerId="ADAL" clId="{7167C418-DEF2-4039-B4BF-1CBF6DF76A6A}" dt="2026-02-09T21:46:03.063" v="860" actId="1076"/>
          <ac:spMkLst>
            <pc:docMk/>
            <pc:sldMk cId="3996643588" sldId="257"/>
            <ac:spMk id="9" creationId="{374E671C-671C-B0C7-6E6A-6498BB048309}"/>
          </ac:spMkLst>
        </pc:spChg>
        <pc:spChg chg="add mod">
          <ac:chgData name="Gosner, Kevin M - (kgosner)" userId="0516b838-1b2c-4ebd-84b8-74e0ef3d711a" providerId="ADAL" clId="{7167C418-DEF2-4039-B4BF-1CBF6DF76A6A}" dt="2026-02-09T21:45:03.094" v="818" actId="14100"/>
          <ac:spMkLst>
            <pc:docMk/>
            <pc:sldMk cId="3996643588" sldId="257"/>
            <ac:spMk id="12" creationId="{83E88E99-95AB-EA78-0772-637D3550F757}"/>
          </ac:spMkLst>
        </pc:spChg>
        <pc:spChg chg="add mod">
          <ac:chgData name="Gosner, Kevin M - (kgosner)" userId="0516b838-1b2c-4ebd-84b8-74e0ef3d711a" providerId="ADAL" clId="{7167C418-DEF2-4039-B4BF-1CBF6DF76A6A}" dt="2026-02-09T21:45:55.556" v="859" actId="114"/>
          <ac:spMkLst>
            <pc:docMk/>
            <pc:sldMk cId="3996643588" sldId="257"/>
            <ac:spMk id="13" creationId="{89452D36-B8BC-6674-3B13-2AF93E41A9DD}"/>
          </ac:spMkLst>
        </pc:spChg>
        <pc:picChg chg="add mod">
          <ac:chgData name="Gosner, Kevin M - (kgosner)" userId="0516b838-1b2c-4ebd-84b8-74e0ef3d711a" providerId="ADAL" clId="{7167C418-DEF2-4039-B4BF-1CBF6DF76A6A}" dt="2026-02-09T21:46:09.020" v="861" actId="1076"/>
          <ac:picMkLst>
            <pc:docMk/>
            <pc:sldMk cId="3996643588" sldId="257"/>
            <ac:picMk id="6" creationId="{A899CAC7-8D34-6016-25D7-79C3F2BE639C}"/>
          </ac:picMkLst>
        </pc:picChg>
        <pc:picChg chg="add mod">
          <ac:chgData name="Gosner, Kevin M - (kgosner)" userId="0516b838-1b2c-4ebd-84b8-74e0ef3d711a" providerId="ADAL" clId="{7167C418-DEF2-4039-B4BF-1CBF6DF76A6A}" dt="2026-02-09T21:45:07.245" v="819" actId="14100"/>
          <ac:picMkLst>
            <pc:docMk/>
            <pc:sldMk cId="3996643588" sldId="257"/>
            <ac:picMk id="10" creationId="{98DA412A-2EBA-5830-E697-DEA92EB2C9CB}"/>
          </ac:picMkLst>
        </pc:picChg>
      </pc:sldChg>
      <pc:sldChg chg="modSp mod">
        <pc:chgData name="Gosner, Kevin M - (kgosner)" userId="0516b838-1b2c-4ebd-84b8-74e0ef3d711a" providerId="ADAL" clId="{7167C418-DEF2-4039-B4BF-1CBF6DF76A6A}" dt="2026-02-09T23:36:19.964" v="872" actId="20577"/>
        <pc:sldMkLst>
          <pc:docMk/>
          <pc:sldMk cId="1480425348" sldId="259"/>
        </pc:sldMkLst>
        <pc:spChg chg="mod">
          <ac:chgData name="Gosner, Kevin M - (kgosner)" userId="0516b838-1b2c-4ebd-84b8-74e0ef3d711a" providerId="ADAL" clId="{7167C418-DEF2-4039-B4BF-1CBF6DF76A6A}" dt="2026-02-09T23:36:19.964" v="872" actId="20577"/>
          <ac:spMkLst>
            <pc:docMk/>
            <pc:sldMk cId="1480425348" sldId="259"/>
            <ac:spMk id="3" creationId="{336B0DA0-F0ED-C61A-3779-8B13E666BDE7}"/>
          </ac:spMkLst>
        </pc:spChg>
      </pc:sldChg>
      <pc:sldChg chg="ord">
        <pc:chgData name="Gosner, Kevin M - (kgosner)" userId="0516b838-1b2c-4ebd-84b8-74e0ef3d711a" providerId="ADAL" clId="{7167C418-DEF2-4039-B4BF-1CBF6DF76A6A}" dt="2026-02-09T20:20:40.554" v="292"/>
        <pc:sldMkLst>
          <pc:docMk/>
          <pc:sldMk cId="3259538641" sldId="260"/>
        </pc:sldMkLst>
      </pc:sldChg>
      <pc:sldChg chg="modSp new mod ord">
        <pc:chgData name="Gosner, Kevin M - (kgosner)" userId="0516b838-1b2c-4ebd-84b8-74e0ef3d711a" providerId="ADAL" clId="{7167C418-DEF2-4039-B4BF-1CBF6DF76A6A}" dt="2026-02-09T23:26:13.323" v="864" actId="1076"/>
        <pc:sldMkLst>
          <pc:docMk/>
          <pc:sldMk cId="1881945557" sldId="261"/>
        </pc:sldMkLst>
        <pc:spChg chg="mod">
          <ac:chgData name="Gosner, Kevin M - (kgosner)" userId="0516b838-1b2c-4ebd-84b8-74e0ef3d711a" providerId="ADAL" clId="{7167C418-DEF2-4039-B4BF-1CBF6DF76A6A}" dt="2026-02-09T23:26:13.323" v="864" actId="1076"/>
          <ac:spMkLst>
            <pc:docMk/>
            <pc:sldMk cId="1881945557" sldId="261"/>
            <ac:spMk id="2" creationId="{E56956FC-0999-8080-DA3F-1756DB0B1704}"/>
          </ac:spMkLst>
        </pc:spChg>
        <pc:spChg chg="mod">
          <ac:chgData name="Gosner, Kevin M - (kgosner)" userId="0516b838-1b2c-4ebd-84b8-74e0ef3d711a" providerId="ADAL" clId="{7167C418-DEF2-4039-B4BF-1CBF6DF76A6A}" dt="2026-02-09T19:47:51.723" v="91" actId="20577"/>
          <ac:spMkLst>
            <pc:docMk/>
            <pc:sldMk cId="1881945557" sldId="261"/>
            <ac:spMk id="3" creationId="{3917147C-543C-F760-7273-A53B602346C2}"/>
          </ac:spMkLst>
        </pc:spChg>
      </pc:sldChg>
      <pc:sldChg chg="modSp new mod">
        <pc:chgData name="Gosner, Kevin M - (kgosner)" userId="0516b838-1b2c-4ebd-84b8-74e0ef3d711a" providerId="ADAL" clId="{7167C418-DEF2-4039-B4BF-1CBF6DF76A6A}" dt="2026-02-09T20:07:06.587" v="161"/>
        <pc:sldMkLst>
          <pc:docMk/>
          <pc:sldMk cId="1023935764" sldId="262"/>
        </pc:sldMkLst>
        <pc:spChg chg="mod">
          <ac:chgData name="Gosner, Kevin M - (kgosner)" userId="0516b838-1b2c-4ebd-84b8-74e0ef3d711a" providerId="ADAL" clId="{7167C418-DEF2-4039-B4BF-1CBF6DF76A6A}" dt="2026-02-09T20:06:10.715" v="154" actId="1076"/>
          <ac:spMkLst>
            <pc:docMk/>
            <pc:sldMk cId="1023935764" sldId="262"/>
            <ac:spMk id="2" creationId="{28366DCF-1812-DF63-AEDD-D76CB0B7D906}"/>
          </ac:spMkLst>
        </pc:spChg>
        <pc:spChg chg="mod">
          <ac:chgData name="Gosner, Kevin M - (kgosner)" userId="0516b838-1b2c-4ebd-84b8-74e0ef3d711a" providerId="ADAL" clId="{7167C418-DEF2-4039-B4BF-1CBF6DF76A6A}" dt="2026-02-09T20:07:06.587" v="161"/>
          <ac:spMkLst>
            <pc:docMk/>
            <pc:sldMk cId="1023935764" sldId="262"/>
            <ac:spMk id="3" creationId="{356B5B6E-1EDA-7CB2-8436-12A63E9DF914}"/>
          </ac:spMkLst>
        </pc:spChg>
      </pc:sldChg>
      <pc:sldChg chg="modSp new mod">
        <pc:chgData name="Gosner, Kevin M - (kgosner)" userId="0516b838-1b2c-4ebd-84b8-74e0ef3d711a" providerId="ADAL" clId="{7167C418-DEF2-4039-B4BF-1CBF6DF76A6A}" dt="2026-02-09T20:26:47.914" v="398" actId="20577"/>
        <pc:sldMkLst>
          <pc:docMk/>
          <pc:sldMk cId="2404805318" sldId="263"/>
        </pc:sldMkLst>
        <pc:spChg chg="mod">
          <ac:chgData name="Gosner, Kevin M - (kgosner)" userId="0516b838-1b2c-4ebd-84b8-74e0ef3d711a" providerId="ADAL" clId="{7167C418-DEF2-4039-B4BF-1CBF6DF76A6A}" dt="2026-02-09T20:26:47.914" v="398" actId="20577"/>
          <ac:spMkLst>
            <pc:docMk/>
            <pc:sldMk cId="2404805318" sldId="263"/>
            <ac:spMk id="2" creationId="{70C6211A-2281-3A7A-3F53-273A6B33DA60}"/>
          </ac:spMkLst>
        </pc:spChg>
        <pc:spChg chg="mod">
          <ac:chgData name="Gosner, Kevin M - (kgosner)" userId="0516b838-1b2c-4ebd-84b8-74e0ef3d711a" providerId="ADAL" clId="{7167C418-DEF2-4039-B4BF-1CBF6DF76A6A}" dt="2026-02-09T20:15:18.780" v="261" actId="20577"/>
          <ac:spMkLst>
            <pc:docMk/>
            <pc:sldMk cId="2404805318" sldId="263"/>
            <ac:spMk id="3" creationId="{6B3F4C44-F8D2-F62B-C625-169062313FB9}"/>
          </ac:spMkLst>
        </pc:spChg>
      </pc:sldChg>
      <pc:sldChg chg="modSp new mod ord">
        <pc:chgData name="Gosner, Kevin M - (kgosner)" userId="0516b838-1b2c-4ebd-84b8-74e0ef3d711a" providerId="ADAL" clId="{7167C418-DEF2-4039-B4BF-1CBF6DF76A6A}" dt="2026-02-09T20:26:35.382" v="396"/>
        <pc:sldMkLst>
          <pc:docMk/>
          <pc:sldMk cId="1977857602" sldId="264"/>
        </pc:sldMkLst>
        <pc:spChg chg="mod">
          <ac:chgData name="Gosner, Kevin M - (kgosner)" userId="0516b838-1b2c-4ebd-84b8-74e0ef3d711a" providerId="ADAL" clId="{7167C418-DEF2-4039-B4BF-1CBF6DF76A6A}" dt="2026-02-09T20:19:43" v="282" actId="14100"/>
          <ac:spMkLst>
            <pc:docMk/>
            <pc:sldMk cId="1977857602" sldId="264"/>
            <ac:spMk id="2" creationId="{35068376-45FE-0213-1167-64966313212E}"/>
          </ac:spMkLst>
        </pc:spChg>
        <pc:spChg chg="mod">
          <ac:chgData name="Gosner, Kevin M - (kgosner)" userId="0516b838-1b2c-4ebd-84b8-74e0ef3d711a" providerId="ADAL" clId="{7167C418-DEF2-4039-B4BF-1CBF6DF76A6A}" dt="2026-02-09T20:20:03.650" v="290" actId="27636"/>
          <ac:spMkLst>
            <pc:docMk/>
            <pc:sldMk cId="1977857602" sldId="264"/>
            <ac:spMk id="3" creationId="{9E40DE92-7D76-962A-4843-4EEF8E981980}"/>
          </ac:spMkLst>
        </pc:spChg>
      </pc:sldChg>
      <pc:sldChg chg="modSp new mod">
        <pc:chgData name="Gosner, Kevin M - (kgosner)" userId="0516b838-1b2c-4ebd-84b8-74e0ef3d711a" providerId="ADAL" clId="{7167C418-DEF2-4039-B4BF-1CBF6DF76A6A}" dt="2026-02-09T20:26:04.506" v="394" actId="20577"/>
        <pc:sldMkLst>
          <pc:docMk/>
          <pc:sldMk cId="628107509" sldId="265"/>
        </pc:sldMkLst>
        <pc:spChg chg="mod">
          <ac:chgData name="Gosner, Kevin M - (kgosner)" userId="0516b838-1b2c-4ebd-84b8-74e0ef3d711a" providerId="ADAL" clId="{7167C418-DEF2-4039-B4BF-1CBF6DF76A6A}" dt="2026-02-09T20:23:56.657" v="343" actId="1076"/>
          <ac:spMkLst>
            <pc:docMk/>
            <pc:sldMk cId="628107509" sldId="265"/>
            <ac:spMk id="2" creationId="{E17A9986-2DB5-7B6C-2C58-D2B4F63F10DF}"/>
          </ac:spMkLst>
        </pc:spChg>
        <pc:spChg chg="mod">
          <ac:chgData name="Gosner, Kevin M - (kgosner)" userId="0516b838-1b2c-4ebd-84b8-74e0ef3d711a" providerId="ADAL" clId="{7167C418-DEF2-4039-B4BF-1CBF6DF76A6A}" dt="2026-02-09T20:26:04.506" v="394" actId="20577"/>
          <ac:spMkLst>
            <pc:docMk/>
            <pc:sldMk cId="628107509" sldId="265"/>
            <ac:spMk id="3" creationId="{A7397960-6F55-28A4-D2A4-F39C163DC40E}"/>
          </ac:spMkLst>
        </pc:spChg>
      </pc:sldChg>
      <pc:sldChg chg="modSp new mod">
        <pc:chgData name="Gosner, Kevin M - (kgosner)" userId="0516b838-1b2c-4ebd-84b8-74e0ef3d711a" providerId="ADAL" clId="{7167C418-DEF2-4039-B4BF-1CBF6DF76A6A}" dt="2026-02-09T20:30:31.743" v="465" actId="14100"/>
        <pc:sldMkLst>
          <pc:docMk/>
          <pc:sldMk cId="1418558957" sldId="266"/>
        </pc:sldMkLst>
        <pc:spChg chg="mod">
          <ac:chgData name="Gosner, Kevin M - (kgosner)" userId="0516b838-1b2c-4ebd-84b8-74e0ef3d711a" providerId="ADAL" clId="{7167C418-DEF2-4039-B4BF-1CBF6DF76A6A}" dt="2026-02-09T20:29:38.386" v="455" actId="1076"/>
          <ac:spMkLst>
            <pc:docMk/>
            <pc:sldMk cId="1418558957" sldId="266"/>
            <ac:spMk id="2" creationId="{CF70A088-9BB2-551B-CA5B-F0E6B52B4003}"/>
          </ac:spMkLst>
        </pc:spChg>
        <pc:spChg chg="mod">
          <ac:chgData name="Gosner, Kevin M - (kgosner)" userId="0516b838-1b2c-4ebd-84b8-74e0ef3d711a" providerId="ADAL" clId="{7167C418-DEF2-4039-B4BF-1CBF6DF76A6A}" dt="2026-02-09T20:30:31.743" v="465" actId="14100"/>
          <ac:spMkLst>
            <pc:docMk/>
            <pc:sldMk cId="1418558957" sldId="266"/>
            <ac:spMk id="3" creationId="{0DF246B8-F40F-754F-F1AF-965FA57EFF7B}"/>
          </ac:spMkLst>
        </pc:spChg>
      </pc:sldChg>
      <pc:sldChg chg="modSp new mod">
        <pc:chgData name="Gosner, Kevin M - (kgosner)" userId="0516b838-1b2c-4ebd-84b8-74e0ef3d711a" providerId="ADAL" clId="{7167C418-DEF2-4039-B4BF-1CBF6DF76A6A}" dt="2026-02-09T20:50:34.325" v="661" actId="20577"/>
        <pc:sldMkLst>
          <pc:docMk/>
          <pc:sldMk cId="1038063537" sldId="267"/>
        </pc:sldMkLst>
        <pc:spChg chg="mod">
          <ac:chgData name="Gosner, Kevin M - (kgosner)" userId="0516b838-1b2c-4ebd-84b8-74e0ef3d711a" providerId="ADAL" clId="{7167C418-DEF2-4039-B4BF-1CBF6DF76A6A}" dt="2026-02-09T20:49:40.935" v="625" actId="1076"/>
          <ac:spMkLst>
            <pc:docMk/>
            <pc:sldMk cId="1038063537" sldId="267"/>
            <ac:spMk id="2" creationId="{B3BE4E3E-21EA-A7BB-09A0-7D24AD11E044}"/>
          </ac:spMkLst>
        </pc:spChg>
        <pc:spChg chg="mod">
          <ac:chgData name="Gosner, Kevin M - (kgosner)" userId="0516b838-1b2c-4ebd-84b8-74e0ef3d711a" providerId="ADAL" clId="{7167C418-DEF2-4039-B4BF-1CBF6DF76A6A}" dt="2026-02-09T20:50:34.325" v="661" actId="20577"/>
          <ac:spMkLst>
            <pc:docMk/>
            <pc:sldMk cId="1038063537" sldId="267"/>
            <ac:spMk id="3" creationId="{BDC8E0E7-DA76-1B70-2131-BB235F83CA79}"/>
          </ac:spMkLst>
        </pc:spChg>
      </pc:sldChg>
      <pc:sldChg chg="modSp new mod">
        <pc:chgData name="Gosner, Kevin M - (kgosner)" userId="0516b838-1b2c-4ebd-84b8-74e0ef3d711a" providerId="ADAL" clId="{7167C418-DEF2-4039-B4BF-1CBF6DF76A6A}" dt="2026-02-09T20:48:52.059" v="623" actId="27636"/>
        <pc:sldMkLst>
          <pc:docMk/>
          <pc:sldMk cId="3161556745" sldId="268"/>
        </pc:sldMkLst>
        <pc:spChg chg="mod">
          <ac:chgData name="Gosner, Kevin M - (kgosner)" userId="0516b838-1b2c-4ebd-84b8-74e0ef3d711a" providerId="ADAL" clId="{7167C418-DEF2-4039-B4BF-1CBF6DF76A6A}" dt="2026-02-09T20:48:18.262" v="599" actId="14100"/>
          <ac:spMkLst>
            <pc:docMk/>
            <pc:sldMk cId="3161556745" sldId="268"/>
            <ac:spMk id="2" creationId="{445637F8-1B18-1CAE-EAD3-D695F30589C5}"/>
          </ac:spMkLst>
        </pc:spChg>
        <pc:spChg chg="mod">
          <ac:chgData name="Gosner, Kevin M - (kgosner)" userId="0516b838-1b2c-4ebd-84b8-74e0ef3d711a" providerId="ADAL" clId="{7167C418-DEF2-4039-B4BF-1CBF6DF76A6A}" dt="2026-02-09T20:48:52.059" v="623" actId="27636"/>
          <ac:spMkLst>
            <pc:docMk/>
            <pc:sldMk cId="3161556745" sldId="268"/>
            <ac:spMk id="3" creationId="{D25244BF-C465-6057-FA8A-B52A20002F16}"/>
          </ac:spMkLst>
        </pc:spChg>
      </pc:sldChg>
      <pc:sldChg chg="modSp new mod">
        <pc:chgData name="Gosner, Kevin M - (kgosner)" userId="0516b838-1b2c-4ebd-84b8-74e0ef3d711a" providerId="ADAL" clId="{7167C418-DEF2-4039-B4BF-1CBF6DF76A6A}" dt="2026-02-09T21:24:55.401" v="762" actId="14100"/>
        <pc:sldMkLst>
          <pc:docMk/>
          <pc:sldMk cId="2443935874" sldId="269"/>
        </pc:sldMkLst>
        <pc:spChg chg="mod">
          <ac:chgData name="Gosner, Kevin M - (kgosner)" userId="0516b838-1b2c-4ebd-84b8-74e0ef3d711a" providerId="ADAL" clId="{7167C418-DEF2-4039-B4BF-1CBF6DF76A6A}" dt="2026-02-09T21:24:39.425" v="756" actId="14100"/>
          <ac:spMkLst>
            <pc:docMk/>
            <pc:sldMk cId="2443935874" sldId="269"/>
            <ac:spMk id="2" creationId="{699A3C62-14F4-36F7-0C67-135E3FB4CF41}"/>
          </ac:spMkLst>
        </pc:spChg>
        <pc:spChg chg="mod">
          <ac:chgData name="Gosner, Kevin M - (kgosner)" userId="0516b838-1b2c-4ebd-84b8-74e0ef3d711a" providerId="ADAL" clId="{7167C418-DEF2-4039-B4BF-1CBF6DF76A6A}" dt="2026-02-09T21:24:55.401" v="762" actId="14100"/>
          <ac:spMkLst>
            <pc:docMk/>
            <pc:sldMk cId="2443935874" sldId="269"/>
            <ac:spMk id="3" creationId="{50D655B8-D625-5BA5-8B97-1F52B677DADC}"/>
          </ac:spMkLst>
        </pc:spChg>
      </pc:sldChg>
      <pc:sldChg chg="new del">
        <pc:chgData name="Gosner, Kevin M - (kgosner)" userId="0516b838-1b2c-4ebd-84b8-74e0ef3d711a" providerId="ADAL" clId="{7167C418-DEF2-4039-B4BF-1CBF6DF76A6A}" dt="2026-02-09T22:03:35.085" v="863" actId="2696"/>
        <pc:sldMkLst>
          <pc:docMk/>
          <pc:sldMk cId="784720914" sldId="270"/>
        </pc:sldMkLst>
      </pc:sldChg>
      <pc:sldChg chg="modSp new mod">
        <pc:chgData name="Gosner, Kevin M - (kgosner)" userId="0516b838-1b2c-4ebd-84b8-74e0ef3d711a" providerId="ADAL" clId="{7167C418-DEF2-4039-B4BF-1CBF6DF76A6A}" dt="2026-02-10T05:53:01.351" v="965" actId="20577"/>
        <pc:sldMkLst>
          <pc:docMk/>
          <pc:sldMk cId="3533452456" sldId="270"/>
        </pc:sldMkLst>
        <pc:spChg chg="mod">
          <ac:chgData name="Gosner, Kevin M - (kgosner)" userId="0516b838-1b2c-4ebd-84b8-74e0ef3d711a" providerId="ADAL" clId="{7167C418-DEF2-4039-B4BF-1CBF6DF76A6A}" dt="2026-02-10T05:51:48.976" v="923" actId="20577"/>
          <ac:spMkLst>
            <pc:docMk/>
            <pc:sldMk cId="3533452456" sldId="270"/>
            <ac:spMk id="2" creationId="{40B8B520-8563-DBD8-B947-EF501CBE3ED8}"/>
          </ac:spMkLst>
        </pc:spChg>
        <pc:spChg chg="mod">
          <ac:chgData name="Gosner, Kevin M - (kgosner)" userId="0516b838-1b2c-4ebd-84b8-74e0ef3d711a" providerId="ADAL" clId="{7167C418-DEF2-4039-B4BF-1CBF6DF76A6A}" dt="2026-02-10T05:53:01.351" v="965" actId="20577"/>
          <ac:spMkLst>
            <pc:docMk/>
            <pc:sldMk cId="3533452456" sldId="270"/>
            <ac:spMk id="3" creationId="{D4B3FF8B-15F4-861C-7076-6BBF1B0C4EEF}"/>
          </ac:spMkLst>
        </pc:spChg>
      </pc:sldChg>
      <pc:sldChg chg="modSp new mod">
        <pc:chgData name="Gosner, Kevin M - (kgosner)" userId="0516b838-1b2c-4ebd-84b8-74e0ef3d711a" providerId="ADAL" clId="{7167C418-DEF2-4039-B4BF-1CBF6DF76A6A}" dt="2026-02-10T15:51:58.915" v="3202" actId="20577"/>
        <pc:sldMkLst>
          <pc:docMk/>
          <pc:sldMk cId="1941500671" sldId="271"/>
        </pc:sldMkLst>
        <pc:spChg chg="mod">
          <ac:chgData name="Gosner, Kevin M - (kgosner)" userId="0516b838-1b2c-4ebd-84b8-74e0ef3d711a" providerId="ADAL" clId="{7167C418-DEF2-4039-B4BF-1CBF6DF76A6A}" dt="2026-02-10T15:27:59.092" v="983" actId="1076"/>
          <ac:spMkLst>
            <pc:docMk/>
            <pc:sldMk cId="1941500671" sldId="271"/>
            <ac:spMk id="2" creationId="{6F2D0D0C-1406-8545-2EAD-EAD4E78B9763}"/>
          </ac:spMkLst>
        </pc:spChg>
        <pc:spChg chg="mod">
          <ac:chgData name="Gosner, Kevin M - (kgosner)" userId="0516b838-1b2c-4ebd-84b8-74e0ef3d711a" providerId="ADAL" clId="{7167C418-DEF2-4039-B4BF-1CBF6DF76A6A}" dt="2026-02-10T15:51:58.915" v="3202" actId="20577"/>
          <ac:spMkLst>
            <pc:docMk/>
            <pc:sldMk cId="1941500671" sldId="271"/>
            <ac:spMk id="3" creationId="{EA8BCDFC-9851-A800-27BD-545014D479F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67F9-5AA9-4D17-B6FF-F64CA7CD279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EFC-8B2F-49DF-AF92-E147AD51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9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67F9-5AA9-4D17-B6FF-F64CA7CD279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EFC-8B2F-49DF-AF92-E147AD51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8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67F9-5AA9-4D17-B6FF-F64CA7CD279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EFC-8B2F-49DF-AF92-E147AD51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1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67F9-5AA9-4D17-B6FF-F64CA7CD279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EFC-8B2F-49DF-AF92-E147AD51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67F9-5AA9-4D17-B6FF-F64CA7CD279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EFC-8B2F-49DF-AF92-E147AD51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67F9-5AA9-4D17-B6FF-F64CA7CD279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EFC-8B2F-49DF-AF92-E147AD51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5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67F9-5AA9-4D17-B6FF-F64CA7CD279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EFC-8B2F-49DF-AF92-E147AD51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2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67F9-5AA9-4D17-B6FF-F64CA7CD279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EFC-8B2F-49DF-AF92-E147AD51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9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67F9-5AA9-4D17-B6FF-F64CA7CD279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EFC-8B2F-49DF-AF92-E147AD51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7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67F9-5AA9-4D17-B6FF-F64CA7CD279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EFC-8B2F-49DF-AF92-E147AD51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67F9-5AA9-4D17-B6FF-F64CA7CD279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EFC-8B2F-49DF-AF92-E147AD51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5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1E2567F9-5AA9-4D17-B6FF-F64CA7CD279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1F198EFC-8B2F-49DF-AF92-E147AD51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89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EBC1-38FA-A8E7-E1BF-965190FE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8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Funny Folks Songs in Traditional Music IV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Songs of Work and Daily Life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8DA412A-2EBA-5830-E697-DEA92EB2C9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0523" y="2047399"/>
            <a:ext cx="3420655" cy="412956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99CAC7-8D34-6016-25D7-79C3F2BE63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6159" y="2047399"/>
            <a:ext cx="5181600" cy="39077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7D2F0E-5AED-685A-D2D7-6060424C4C2E}"/>
              </a:ext>
            </a:extLst>
          </p:cNvPr>
          <p:cNvSpPr txBox="1"/>
          <p:nvPr/>
        </p:nvSpPr>
        <p:spPr>
          <a:xfrm>
            <a:off x="6096000" y="6061547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https://en.wikipedia.org/wiki/Taverns_in_North_America#/media/File:Barroom_Dancing_by_John_Lewis_Krimmel.jpg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E671C-671C-B0C7-6E6A-6498BB048309}"/>
              </a:ext>
            </a:extLst>
          </p:cNvPr>
          <p:cNvSpPr txBox="1"/>
          <p:nvPr/>
        </p:nvSpPr>
        <p:spPr>
          <a:xfrm>
            <a:off x="7162855" y="1585734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Lewis Krimmel, 1820, Philadelphia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E88E99-95AB-EA78-0772-637D3550F757}"/>
              </a:ext>
            </a:extLst>
          </p:cNvPr>
          <p:cNvSpPr txBox="1"/>
          <p:nvPr/>
        </p:nvSpPr>
        <p:spPr>
          <a:xfrm>
            <a:off x="1626820" y="6169709"/>
            <a:ext cx="3507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https://discover.hubpages.com/entertainment/10-Songs-from-the-Old-West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452D36-B8BC-6674-3B13-2AF93E41A9DD}"/>
              </a:ext>
            </a:extLst>
          </p:cNvPr>
          <p:cNvSpPr txBox="1"/>
          <p:nvPr/>
        </p:nvSpPr>
        <p:spPr>
          <a:xfrm>
            <a:off x="1613885" y="1527334"/>
            <a:ext cx="3813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 Eakins,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Singing Cowboy,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1892</a:t>
            </a:r>
          </a:p>
        </p:txBody>
      </p:sp>
    </p:spTree>
    <p:extLst>
      <p:ext uri="{BB962C8B-B14F-4D97-AF65-F5344CB8AC3E}">
        <p14:creationId xmlns:p14="http://schemas.microsoft.com/office/powerpoint/2010/main" val="3996643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FAA6C-80CB-54A2-7C68-F535A759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Muirsheen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Durkin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(Irish, Late 1800s)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DA653-D4DA-8854-44BF-9E9F74040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62" y="1343818"/>
            <a:ext cx="11547230" cy="5103874"/>
          </a:xfrm>
        </p:spPr>
        <p:txBody>
          <a:bodyPr numCol="2">
            <a:normAutofit fontScale="85000" lnSpcReduction="20000"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CHORUS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Goodbye Mrs. Durkin, I'm sick and tired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longer I'll did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praties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longer I'll be fooled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sure's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 name is Carney I'll be off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Californy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diggin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praties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I'll be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diggin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lumps of gold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days when I was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courtin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I was never tired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resortin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ale house and the play house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many's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house beside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 told me brother Seamus I'd grow off and be right famous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next time he would hear from me I'd roam the whole world wide CHORUS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I've courted girls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Balrney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Antrim and Killarney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Passage and in Queenstown that is the Cobh of Cork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I'm tired of all this pleasure so I'm off to take my leisure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next time that you'll hear from me in a letter from New York CHORUS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farewell to all the boys at home I'm sailing far across the foam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I'm off to find my fortune in far Amerikay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there's gold and money plenty for the poor and for the gentry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when I will return again, I never more will say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landed in Amerikay I met a man named Burke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told me if I stayed a while he'd surely find me work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didn't find me so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ther's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nothin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here to bind me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I'm off to San Francisco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Californ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AY CHORUS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I'm here in San Francisco and my fortune it is made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pockets loaded down with gold I've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trhown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away my spade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I'll go back to being larin spend me fortune never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I'll marry Queen Victory Mrs. Durkin for to spite CHORUS</a:t>
            </a:r>
          </a:p>
        </p:txBody>
      </p:sp>
    </p:spTree>
    <p:extLst>
      <p:ext uri="{BB962C8B-B14F-4D97-AF65-F5344CB8AC3E}">
        <p14:creationId xmlns:p14="http://schemas.microsoft.com/office/powerpoint/2010/main" val="21029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28E63-F6A8-942A-71D4-FC9ED78F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22"/>
            <a:ext cx="10515600" cy="113542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Seeing the Elephant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A. Stone 1840s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837D18-AA11-CC13-3038-8EF54A985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322"/>
            <a:ext cx="10515600" cy="5169877"/>
          </a:xfrm>
        </p:spPr>
        <p:txBody>
          <a:bodyPr numCol="3">
            <a:normAutofit fontScale="77500" lnSpcReduction="20000"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left the States for gold,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Everything I had I sold: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stove and a bed, a fat old sow,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Sixteen chickens and a cow.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Chorus: So leave, you miners, leave,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Leave, you miners, leave.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my advice, kill off your lice,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else go up into the mountains.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Oh, no, lots of dust,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I'm going to the city, get on a bust,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Oh, no, lots of dust,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I'm going to the city, get on a bust,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Platte we couldn't agree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I had the di-a-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there split up, I made a break,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one old mule for the Great Salt Lake.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Mormon girls were fat as hogs,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chief production, cats and dogs.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had ten wives, others none,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Thirty-six had Brigham Young.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brave, I cut and carved;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desert nearly starved.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old mule laid down and died;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had no blanket, took his hide.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 travelled through the pines,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last I found the northern mines;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stole a dog, got whipped like hell,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away I went to Marysville.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mined a while, got lean and lank,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lastly stole a monte bank;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Went to the city, got a gambler's name,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lost my bank at the thimble game.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fell in love with a California girl,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eyes were gray, her hair did curl;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nose turned up to get rid of her chin;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Says she, "You're a miner, you can't come in."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 should make another raise,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New York sure I'll spend my days.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I'll be a merchant, buy a saw,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goodbye mines and Panama.</a:t>
            </a:r>
          </a:p>
        </p:txBody>
      </p:sp>
    </p:spTree>
    <p:extLst>
      <p:ext uri="{BB962C8B-B14F-4D97-AF65-F5344CB8AC3E}">
        <p14:creationId xmlns:p14="http://schemas.microsoft.com/office/powerpoint/2010/main" val="226927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E4E3E-21EA-A7BB-09A0-7D24AD11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862"/>
            <a:ext cx="10515600" cy="6665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Old Chisholm Trail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post-Civil War)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E0E7-DA76-1B70-2131-BB235F83C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113692"/>
            <a:ext cx="11430000" cy="5357446"/>
          </a:xfrm>
        </p:spPr>
        <p:txBody>
          <a:bodyPr numCol="3">
            <a:normAutofit fontScale="62500" lnSpcReduction="20000"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along boys and listen to my tale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I'll tell you of my troubles on the old Chisholm Trail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 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yippee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yay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 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yippee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yay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woke up one morning on the Chisholm Trail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rope in my hand and a cow by the tail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 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yippee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yay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 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yippee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yay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I went to the boss and the boss said, "Kill it,"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I shot her in the rump with the handle of a skillet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 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yippee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yay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 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yippee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yay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Started up the trail October twenty-third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started up the trail with a U-boy herd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 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yippee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yay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 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yippee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yay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ten dollar horse and a forty dollar saddle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I'm going to punch them Texas cattle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 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yippee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yay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 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yippee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yay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went to the boss and I hit him for my roll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he figures me out nine dollars in the hole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 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yippee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yay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 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yippee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yay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seen a pretty girl and I offered her a quarter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says, "Young man, I'm a gentleman's daughter."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 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yippee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yay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 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yippee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yay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I held out the quarter and I put it in her hand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says, "Young man, let's see it stand"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 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yippee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yay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 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yippee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yay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my feet in the stirrup and my hand on the horn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I'm the best danged cowboy ever was born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 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yippee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yay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 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yippee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yay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Yeah my seat in the saddle and my head in the sky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quit punching cows in the sweet by and by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 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yippee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yay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 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yippee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yay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 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yippee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yay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 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yippee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 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yippee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yippee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yay..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Rambling Jack Elliott Version</a:t>
            </a:r>
          </a:p>
        </p:txBody>
      </p:sp>
    </p:spTree>
    <p:extLst>
      <p:ext uri="{BB962C8B-B14F-4D97-AF65-F5344CB8AC3E}">
        <p14:creationId xmlns:p14="http://schemas.microsoft.com/office/powerpoint/2010/main" val="1038063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3C62-14F4-36F7-0C67-135E3FB4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941"/>
            <a:ext cx="10515600" cy="90096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Old Chisholm Trail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(Oscar Brand’s Bawdy Version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655B8-D625-5BA5-8B97-1F52B677D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5" y="1172308"/>
            <a:ext cx="11512062" cy="5287107"/>
          </a:xfrm>
        </p:spPr>
        <p:txBody>
          <a:bodyPr numCol="3">
            <a:normAutofit fontScale="85000" lnSpcReduction="20000"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I reached in my pocket and I pulled out a penny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says, "For that you won't get any."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Chorus: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come and tie my root around a tree, 'round a tree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and tie my root around a tree.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reached in my pocket and I pulled out a nickel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says, "For that you won't even get a tickle."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reached in my pocket and I pulled out a dime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says, "For that you're wasting your time."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I reached in my pocket and I pulled out a quarter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says, "Young man, I'm a minister's daughter."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 reached in my pocket and I pulled out a half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didn't even talk, just started to laugh.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 reached in my pocket and I pulled out a dollar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took my hand and she put it in her collar.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I reached in my pocket and I pulled out a five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says, "Come inside, we'll see if you're alive."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I rode her a-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 rode her a-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 had wings I'd a-rode her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flyin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 went to the doctor '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 gun was sore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"Good Lord," said the doctor, "it's the same damn whore."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put away your holster, put away your gun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bough's been breached and your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shootin's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done.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the last time I seen her, I haven't seen her since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was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hustlin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a bull through a barbed-wire fence.</a:t>
            </a:r>
          </a:p>
        </p:txBody>
      </p:sp>
    </p:spTree>
    <p:extLst>
      <p:ext uri="{BB962C8B-B14F-4D97-AF65-F5344CB8AC3E}">
        <p14:creationId xmlns:p14="http://schemas.microsoft.com/office/powerpoint/2010/main" val="2443935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211A-2281-3A7A-3F53-273A6B33D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Starving to Death on a Government Claim/Greer County Bachelor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19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F4C44-F8D2-F62B-C625-169062313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39066"/>
          </a:xfrm>
        </p:spPr>
        <p:txBody>
          <a:bodyPr numCol="2">
            <a:normAutofit fontScale="6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name it is Perkin, an old bachelor I am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You’ll find me out west on an elegant plan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You’ll find me out west in the county of fame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Starving to death on a government claim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Chorus: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Hurrah for Greer County, the land of the free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home of the bedbug, grasshopper and flea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I’ll sing of its praises, I’ll tell of its fame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starving to death on a government claim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clothes are all ragged, my language is rough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bread is corn dodger, my goodness how tough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Nothing to eat and nothing to wear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nothing to nothing is the Greer County fare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house it is built of the national soil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walls are erected according to Hoyle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roof has no pitch, but is level and plain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you always get wet if it happens to rain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happy am I when I go to bed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rattlesnake rattles a tune at my head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gay little centipede free from all care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Creeps out of my pillow and into my ear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all you claim-holders take warning by me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live with the bedbug, grasshopper and flea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I’ll travel east, I’ll marry me a wife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quit these corndodgers the rest of my life.</a:t>
            </a:r>
          </a:p>
        </p:txBody>
      </p:sp>
    </p:spTree>
    <p:extLst>
      <p:ext uri="{BB962C8B-B14F-4D97-AF65-F5344CB8AC3E}">
        <p14:creationId xmlns:p14="http://schemas.microsoft.com/office/powerpoint/2010/main" val="2404805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ECFC7-C328-F813-8619-DAECC231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941"/>
            <a:ext cx="10515600" cy="92441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Hallelujah Bum Again!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(Harry McClintock (?) 1902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B0DA0-F0ED-C61A-3779-8B13E666B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168"/>
            <a:ext cx="10515600" cy="5298830"/>
          </a:xfrm>
        </p:spPr>
        <p:txBody>
          <a:bodyPr numCol="3">
            <a:normAutofit fontScale="70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Oh, why don’t I work,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other men do?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the hell can I work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skies are so blue?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Hallelujah, I’m a bum!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Hallelujah, bum again!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Hallelujah, give us a handout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revive us again!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Oh, springtime has come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I’m just out of jail,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any money,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any bail.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Hallelujah, I’m a bum!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Hallelujah, bum again!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Hallelujah, give us a handout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I’ll buy a nip of gin!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knock’d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 door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beg a scrap of bread,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a lady came out and says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baker is dead.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Hallelujah, I’m a bum!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Hallelujah, bum again!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Hallelujah, give us a handout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revive us again!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don’t give a damn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good people think,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long as I got plenty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hooch to drink.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Hallelujah, I’m a bum!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Hallelujah, bum again!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Hallelujah, give us a handout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I’ll buy a nip of gin!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Hallelujah, I’m a bum!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Hallelujah, bum again!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Hallelujah, give us a handout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revive us again!</a:t>
            </a:r>
          </a:p>
        </p:txBody>
      </p:sp>
    </p:spTree>
    <p:extLst>
      <p:ext uri="{BB962C8B-B14F-4D97-AF65-F5344CB8AC3E}">
        <p14:creationId xmlns:p14="http://schemas.microsoft.com/office/powerpoint/2010/main" val="1480425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0A088-9BB2-551B-CA5B-F0E6B52B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522"/>
            <a:ext cx="10515600" cy="98302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Big Rock Candy Mountain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Harry McClintock, 1928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46B8-F40F-754F-F1AF-965FA57EF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1" y="1532548"/>
            <a:ext cx="11523785" cy="4938590"/>
          </a:xfrm>
        </p:spPr>
        <p:txBody>
          <a:bodyPr numCol="3"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summer’s day in the month of May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burly bum came hiking.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a shady lane with a sugar cane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for his liking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he strolled along he sang a song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land of milk and honey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 bum can stay for many a day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he don’t need any money.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Chorus (after each verse):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Oh, the buzzing of the bees in the cigarette trees,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soda water fountains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lemonade springs and the bluebird sings.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Big Rock Candy Mountains.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Big Rock Candy Mountains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cops have wooden legs,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bulldogs all have rubber teeth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hens lay soft-boiled eggs.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farmers’ trees are full of fruit,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barns are full of hay.</a:t>
            </a: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want to go where there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ain’t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snow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rain don’t fall and the wind don’t blow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Big Rock Candy Mountains.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Big Rock Candy Mountains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never wash your socks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little streams of alcohol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trickling down the rocks.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There’s a lake of stew and whiskey too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you paddle around in a big canoe,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they hung the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 invented work,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Big Rock Candy Mountains.</a:t>
            </a:r>
          </a:p>
        </p:txBody>
      </p:sp>
    </p:spTree>
    <p:extLst>
      <p:ext uri="{BB962C8B-B14F-4D97-AF65-F5344CB8AC3E}">
        <p14:creationId xmlns:p14="http://schemas.microsoft.com/office/powerpoint/2010/main" val="141855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0D0C-1406-8545-2EAD-EAD4E78B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1"/>
            <a:ext cx="10515600" cy="86579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CDFC-9851-A800-27BD-545014D47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2308"/>
            <a:ext cx="10515600" cy="520504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Playlist includes songs that entered the tradition in the late 1500s and songs written and published in the 1860s and later.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processes of economic change: conquest and colonization; enclosure and the commercialization of agriculture; the expansion of both African slavery and wage labor; the industrial revolution; new mining economies; urbanization; and accelerated technological change; boom-bust cycles of growth and expansion.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processes of social change: population growth; transoceanic migrations; urbanization; decline of the landed aristocracy and rise of merchant elites; emergence of working classes with gendered divisions of labor; deteriorating social conditions especially in the 19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processes of political change: the Reformation; transcontinental warfare; centralization of monarchies and nation-states; nationalism; mobilization of new social classes; ideological polarization; Age of Revolution; Liberal Wars.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benchmarks for song traditions: the English Poor Laws; the Great Age of Sail;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Penal Transportation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Acts; the American Civil War; American colonization of the West; impact of growing immigrant populations.</a:t>
            </a:r>
          </a:p>
        </p:txBody>
      </p:sp>
    </p:spTree>
    <p:extLst>
      <p:ext uri="{BB962C8B-B14F-4D97-AF65-F5344CB8AC3E}">
        <p14:creationId xmlns:p14="http://schemas.microsoft.com/office/powerpoint/2010/main" val="194150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A9986-2DB5-7B6C-2C58-D2B4F63F1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896"/>
            <a:ext cx="10515600" cy="11354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Beggin’ We Will Go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(pre-1641)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97960-6F55-28A4-D2A4-F39C163DC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324"/>
            <a:ext cx="10515600" cy="5226780"/>
          </a:xfrm>
        </p:spPr>
        <p:txBody>
          <a:bodyPr numCol="2">
            <a:normAutofit fontScale="85000" lnSpcReduction="20000"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 the trades in England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beggin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is the best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when a beggar’s tired he can lay him down and rest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Chorus (repeated after each verse):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beggin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I will go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beggin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I will go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I’ve a pocket for my oatmeal and another for my salt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I’ve a pair of little crutches that should see how I can bolt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There’s patches on my fusty coat and a black patch on my eye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when it comes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tuppenny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I can see as well as thee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britches they are no but holes but my heart is free of care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long as I’ve my belly full my backside can go bare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I’ve been deaf at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Duckinfield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I’ve been blind at Shaw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many’s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right and willing lass I’ve bedded in the straw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There’s a bed for me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where’er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lie and I don’t pay no rent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I’ve got no noisy looms to mind and I am right content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 rest when I am tired and I heed no master’s bell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men’d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daft to be a king when beggars live so well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(repeat first verse)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Martin Carthy version (one of three)</a:t>
            </a:r>
          </a:p>
        </p:txBody>
      </p:sp>
    </p:spTree>
    <p:extLst>
      <p:ext uri="{BB962C8B-B14F-4D97-AF65-F5344CB8AC3E}">
        <p14:creationId xmlns:p14="http://schemas.microsoft.com/office/powerpoint/2010/main" val="62810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637F8-1B18-1CAE-EAD3-D695F3058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64"/>
            <a:ext cx="10515600" cy="110196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Jolly Roving Tar/Get Up Jack, John Sit Down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244BF-C465-6057-FA8A-B52A20002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1" y="1535724"/>
            <a:ext cx="11324493" cy="5087814"/>
          </a:xfrm>
        </p:spPr>
        <p:txBody>
          <a:bodyPr numCol="3">
            <a:normAutofit lnSpcReduction="10000"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Well, ships may come and ships may go, just as long as the seas do run,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sailor lad, likewise his dad, he enjoys his pork and rum.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a lass ashore he do adore, one that is plump and round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when your money’s all gone, it’s the same old song: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Chorus 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up Jack, John sit down.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along, come along, my jolly brave boys,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There’s plenty more grog in the jar,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We’ll plow the briny ocean with a jolly roving tar.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Jack’s ashore, he’ll make his way to some old boarding house,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He’s welcomed in with rum end gin, likewise with pork and scouse,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he’ll spend and he’ll spend, and he’ll never offend, until he lies drunk on the ground.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when your money’s all gone, it’s the same old song, …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Jack then will slip aboard some ship bound for India or Japan,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in Asia there, the ladies fair, they all love a sailor man,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he’ll go ashore, and he won’t scorn to buy some maid a gown.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when your money’s all gone, it’s the same old song, …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Jack is old and weather-beat, too old to sail about,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They’ll let him stop in some grog shop till eight bells do ring out.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he’ll raise his hands high, and loud he’ll cry: “Great God! I’m homeward bound.”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when your money’s all gone, it’s the same old song</a:t>
            </a:r>
          </a:p>
        </p:txBody>
      </p:sp>
    </p:spTree>
    <p:extLst>
      <p:ext uri="{BB962C8B-B14F-4D97-AF65-F5344CB8AC3E}">
        <p14:creationId xmlns:p14="http://schemas.microsoft.com/office/powerpoint/2010/main" val="316155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8B520-8563-DBD8-B947-EF501CBE3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Brown Ale and Tobacco/All For Me Grog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3FF8B-15F4-861C-7076-6BBF1B0C4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5086106"/>
          </a:xfrm>
        </p:spPr>
        <p:txBody>
          <a:bodyPr numCol="2">
            <a:normAutofit lnSpcReduction="10000"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Chorus: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for me grog, me jolly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jolly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grog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for me beer and tobacco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we spent all our tin with the lassies drinking gin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across the western ocean we must wander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me boots, me noggin’, noggin’ boots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gone for beer and tobacco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heels they are worn out and the soles are knocked about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me toes are looking out for better weather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Chorus: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sick in the head for I haven’t been to bed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first I came ashore with me plunder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centipedes and snakes and I’m full of pains and aches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I better make a push out over yonder.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Chorus: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me shirt, me noggin’, noggin’ shirt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gone for beer and tobacco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collar is wore out and the front is knocked about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tail is looking out for better weather</a:t>
            </a:r>
          </a:p>
        </p:txBody>
      </p:sp>
    </p:spTree>
    <p:extLst>
      <p:ext uri="{BB962C8B-B14F-4D97-AF65-F5344CB8AC3E}">
        <p14:creationId xmlns:p14="http://schemas.microsoft.com/office/powerpoint/2010/main" val="353345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56FC-0999-8080-DA3F-1756DB0B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 Jolly Miners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1830s)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7147C-543C-F760-7273-A53B60234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23" y="1427041"/>
            <a:ext cx="11687908" cy="5290282"/>
          </a:xfrm>
        </p:spPr>
        <p:txBody>
          <a:bodyPr numCol="2"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of six jolly miners, six miners you shall hear,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they had been a-mining for many a long years.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travelled England, Ireland and Scotland all around,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of all their delight was a-working underground.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one came from Cornwall and two from Derby town,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three from Williamsbridge, young lads of high renown,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of all their delight was to split those rocks in twine,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of all their delight was a-working underground.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we got money, boys, sometimes we’ve none at all,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we can have good credit, my boys, when on it we do call.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call for liquors merrily and drink our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round,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Here’s a health to all my jolly miners that works all underground.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“Have you seen my miner?” so sweetly sang he,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“For of all the trades in England it’s the mining for me.”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 sung by Victor Brown, 1957)</a:t>
            </a:r>
          </a:p>
        </p:txBody>
      </p:sp>
    </p:spTree>
    <p:extLst>
      <p:ext uri="{BB962C8B-B14F-4D97-AF65-F5344CB8AC3E}">
        <p14:creationId xmlns:p14="http://schemas.microsoft.com/office/powerpoint/2010/main" val="188194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6DCF-1812-DF63-AEDD-D76CB0B7D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7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Barnyards of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Delgaty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Scottish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Ballad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B5B6E-1EDA-7CB2-8436-12A63E9DF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" y="1500554"/>
            <a:ext cx="11793415" cy="4805363"/>
          </a:xfrm>
        </p:spPr>
        <p:txBody>
          <a:bodyPr numCol="3">
            <a:normAutofit fontScale="92500" lnSpcReduction="20000"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Turra Market,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Turra Market for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met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a wealthy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fairmer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Barnyards o’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Delgaty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Chorus (after each verse):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Liltin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liltin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liltan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Barnyards 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Delgaty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promised me the two best horse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ever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iron sheen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Barnyards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wis nothing there bit skin an’ bane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aul’ grey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lay on her hunkers,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aul’ dun horse lay on her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wime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An’ all that I could whup an’ cry,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rise at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time.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 Lang Scott aye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mak’s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brose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An’ her an’ me can never ’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Here’s a mote an’ syne a k-not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An’ aye the ither splash o’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 MacPherson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mak’s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bed,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Ye’Il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see the marks upon ma shins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she’s the coarse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ull-tricket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jaud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fills ma bed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prickly wins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Barny’s milk it’s nae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fine,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An’ Barny’s meal it is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raw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bile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brose they winna sup ava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Soir 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vrocht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aye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I’ve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vrocht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An’ 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won ma penny fee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I’ll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 by the gait I’ve cam’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An’ o better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bairnie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will be</a:t>
            </a:r>
          </a:p>
        </p:txBody>
      </p:sp>
    </p:spTree>
    <p:extLst>
      <p:ext uri="{BB962C8B-B14F-4D97-AF65-F5344CB8AC3E}">
        <p14:creationId xmlns:p14="http://schemas.microsoft.com/office/powerpoint/2010/main" val="102393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68376-45FE-0213-1167-64966313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546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Brown Jug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0DE92-7D76-962A-4843-4EEF8E981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871"/>
            <a:ext cx="10515600" cy="4715852"/>
          </a:xfrm>
        </p:spPr>
        <p:txBody>
          <a:bodyPr numCol="2">
            <a:normAutofit fontScale="92500" lnSpcReduction="20000"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 and my wife lived all alone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little hut we called our home.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loved gin and I loved rum,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tell you what, we had some fun.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Chorus: Ha, ha, ha, you and me,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brown jug, don’t I love thee.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and my wife and a bobtail dog,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Crossed the creek on a hickory log.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fell in and I got wet,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Clung to the little brown jug, you bet.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(Chorus)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go toiling on my farm,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little brown jug on my arm.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she is so near my nose,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tip her up, and down she goes.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(Chorus)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 had a cow that’d give such milk,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I’d dress her in the finest silk.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I’d feed her on the finest hay,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Milk her forty times a day.</a:t>
            </a:r>
          </a:p>
        </p:txBody>
      </p:sp>
    </p:spTree>
    <p:extLst>
      <p:ext uri="{BB962C8B-B14F-4D97-AF65-F5344CB8AC3E}">
        <p14:creationId xmlns:p14="http://schemas.microsoft.com/office/powerpoint/2010/main" val="197785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25AC-8250-EEF8-E926-F160720B5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938"/>
            <a:ext cx="10515600" cy="101819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Young Man Who Wouldn’t Sow Corn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19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2A2D7-96F7-F360-643C-9EF831C10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8" y="1428506"/>
            <a:ext cx="11441723" cy="5257556"/>
          </a:xfrm>
        </p:spPr>
        <p:txBody>
          <a:bodyPr numCol="3">
            <a:normAutofit fontScale="92500" lnSpcReduction="10000"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I'll sing you a song and it's not very long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It's about a young man who wouldn't hoe corn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reason why I cannot tell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young man was always well.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planted his corn in the month of June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by July it was knee-high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of September there came a big frost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all this young man's corn was lost.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went down to the fence and he peeped therein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weeds and the grass grew up to his chin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weeds and the grass they grew so high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caused this young man for to sigh.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he went down to his neighbor's door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he had often been before,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Sayin', Pretty little miss, will you marry me?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Pretty little miss, what do you say?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you are, a-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to be wed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you cannot make your own cornbread,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I am and single I'll remain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lazy man I'll not maintain.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go down to that pretty little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widder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 hope by heck that you don't git 'er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gave him the mitten as sure as you're born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all because he wouldn't hoe corn.</a:t>
            </a:r>
          </a:p>
        </p:txBody>
      </p:sp>
    </p:spTree>
    <p:extLst>
      <p:ext uri="{BB962C8B-B14F-4D97-AF65-F5344CB8AC3E}">
        <p14:creationId xmlns:p14="http://schemas.microsoft.com/office/powerpoint/2010/main" val="3259538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992</TotalTime>
  <Words>3806</Words>
  <Application>Microsoft Office PowerPoint</Application>
  <PresentationFormat>Widescreen</PresentationFormat>
  <Paragraphs>491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Times New Roman</vt:lpstr>
      <vt:lpstr>Office Theme</vt:lpstr>
      <vt:lpstr>Funny Folks Songs in Traditional Music IV Songs of Work and Daily Life </vt:lpstr>
      <vt:lpstr>Some History</vt:lpstr>
      <vt:lpstr>A Beggin’ We Will Go (pre-1641) </vt:lpstr>
      <vt:lpstr>The Jolly Roving Tar/Get Up Jack, John Sit Down 18th Century</vt:lpstr>
      <vt:lpstr>Good Brown Ale and Tobacco/All For Me Grog</vt:lpstr>
      <vt:lpstr>Six Jolly Miners (1830s)</vt:lpstr>
      <vt:lpstr>Barnyards of Delgaty (Scottish Bothy Ballad)</vt:lpstr>
      <vt:lpstr>Little Brown Jug</vt:lpstr>
      <vt:lpstr>The Young Man Who Wouldn’t Sow Corn American 19th Century</vt:lpstr>
      <vt:lpstr>Muirsheen Durkin (Irish, Late 1800s)</vt:lpstr>
      <vt:lpstr>Seeing the Elephant John A. Stone 1840s</vt:lpstr>
      <vt:lpstr>The Old Chisholm Trail (post-Civil War) </vt:lpstr>
      <vt:lpstr>The Old Chisholm Trail (Oscar Brand’s Bawdy Version</vt:lpstr>
      <vt:lpstr>Starving to Death on a Government Claim/Greer County Bachelor Late 19th Century</vt:lpstr>
      <vt:lpstr>Hallelujah Bum Again! (Harry McClintock (?) 1902</vt:lpstr>
      <vt:lpstr>The Big Rock Candy Mountain Harry McClintock, 1928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Gosner, Kevin M - (kgosner)</dc:creator>
  <cp:lastModifiedBy>Gosner, Kevin M - (kgosner)</cp:lastModifiedBy>
  <cp:revision>1</cp:revision>
  <dcterms:created xsi:type="dcterms:W3CDTF">2026-02-09T18:59:35Z</dcterms:created>
  <dcterms:modified xsi:type="dcterms:W3CDTF">2026-02-10T15:52:06Z</dcterms:modified>
</cp:coreProperties>
</file>