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716-4F14-424E-A8CB-6E102B28211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4875-B162-42FA-8EC9-8017077A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2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716-4F14-424E-A8CB-6E102B28211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4875-B162-42FA-8EC9-8017077A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7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716-4F14-424E-A8CB-6E102B28211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4875-B162-42FA-8EC9-8017077A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6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716-4F14-424E-A8CB-6E102B28211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4875-B162-42FA-8EC9-8017077A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716-4F14-424E-A8CB-6E102B28211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4875-B162-42FA-8EC9-8017077A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3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716-4F14-424E-A8CB-6E102B28211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4875-B162-42FA-8EC9-8017077A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716-4F14-424E-A8CB-6E102B28211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4875-B162-42FA-8EC9-8017077A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2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716-4F14-424E-A8CB-6E102B28211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4875-B162-42FA-8EC9-8017077A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4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716-4F14-424E-A8CB-6E102B28211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4875-B162-42FA-8EC9-8017077A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7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716-4F14-424E-A8CB-6E102B28211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4875-B162-42FA-8EC9-8017077A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3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716-4F14-424E-A8CB-6E102B28211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4875-B162-42FA-8EC9-8017077A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4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9796716-4F14-424E-A8CB-6E102B28211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63B4875-B162-42FA-8EC9-8017077A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43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Vi67FX_s1A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11C73-A614-9E1D-780E-DD78D265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343"/>
            <a:ext cx="10515600" cy="9272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Funny Folk Songs in Traditional Music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to the Present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2E217A-4D2C-E58B-BE2C-0D00E5D8D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168" y="1560576"/>
            <a:ext cx="5181600" cy="461638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Topical Songs in the Tradition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Talking Blues: Woody Guthrie and Bob Dylan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Jug Band Music: Gus Cannon and the Memphis Jug Band; Jim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Kweskin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music: Jimmie Rodgers,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Tom Roger Miller and Loretta Lynn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Songs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Funny Songs of John Prine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other favorites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085DED4-1679-1A75-4C5A-EC2690CDD8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153" t="4603" r="3716" b="4770"/>
          <a:stretch>
            <a:fillRect/>
          </a:stretch>
        </p:blipFill>
        <p:spPr>
          <a:xfrm>
            <a:off x="7147573" y="1671954"/>
            <a:ext cx="3719719" cy="4385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673286-E26A-DADC-E940-25B848741C64}"/>
              </a:ext>
            </a:extLst>
          </p:cNvPr>
          <p:cNvSpPr txBox="1"/>
          <p:nvPr/>
        </p:nvSpPr>
        <p:spPr>
          <a:xfrm>
            <a:off x="7067241" y="6240135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https://www.nps.gov/locations/lowermsdeltaregion/memphis-jug-band.htm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6060D-D330-32FB-F958-675EA04EE483}"/>
              </a:ext>
            </a:extLst>
          </p:cNvPr>
          <p:cNvSpPr txBox="1"/>
          <p:nvPr/>
        </p:nvSpPr>
        <p:spPr>
          <a:xfrm>
            <a:off x="7147573" y="1173218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Memphis Jug Band: 1927-1934</a:t>
            </a:r>
          </a:p>
        </p:txBody>
      </p:sp>
    </p:spTree>
    <p:extLst>
      <p:ext uri="{BB962C8B-B14F-4D97-AF65-F5344CB8AC3E}">
        <p14:creationId xmlns:p14="http://schemas.microsoft.com/office/powerpoint/2010/main" val="140317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E281-59F9-1F76-0F3F-1FA96117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218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BC686-BC85-F540-D5E7-97418D00A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77973"/>
            <a:ext cx="5181600" cy="52636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distinct genre by the 1920s that drew on traditional Appalachian, Cajun and Mexican traditions; cowboy songs; rural blues; vaudeville and jug band music.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were prominent from the beginning from Samantha Bumgarner and Eva Davis to the Carter sisters.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Humorous songs were popular, especially as Jimmie Rodgers became a national star.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the repertoire of virtually every prominent artist. Think Johnny Cash’s “Boy Named Sue.”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2A89B-563F-FF6D-3B08-505948B4F8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5962" y="1534135"/>
            <a:ext cx="3345091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99A47-6C67-AA51-6BBF-830525F58B0F}"/>
              </a:ext>
            </a:extLst>
          </p:cNvPr>
          <p:cNvSpPr txBox="1"/>
          <p:nvPr/>
        </p:nvSpPr>
        <p:spPr>
          <a:xfrm>
            <a:off x="7416827" y="91440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Jimmie Rodgers (1897-1933)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10F0D-3E0A-8B23-E9D0-17A1DD144DDB}"/>
              </a:ext>
            </a:extLst>
          </p:cNvPr>
          <p:cNvSpPr txBox="1"/>
          <p:nvPr/>
        </p:nvSpPr>
        <p:spPr>
          <a:xfrm>
            <a:off x="7493053" y="6176963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https://en.wikipedia.org/wiki/Jimmie_Rodgers</a:t>
            </a:r>
          </a:p>
        </p:txBody>
      </p:sp>
    </p:spTree>
    <p:extLst>
      <p:ext uri="{BB962C8B-B14F-4D97-AF65-F5344CB8AC3E}">
        <p14:creationId xmlns:p14="http://schemas.microsoft.com/office/powerpoint/2010/main" val="368481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632A2-F840-6FAB-4841-5BD0E540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388"/>
            <a:ext cx="4319016" cy="68995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Topical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70D2D-E9B9-16AB-66C9-4DBD4D397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8862"/>
            <a:ext cx="5181600" cy="502810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mainstay of traditional music.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and political commentary.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story-telling form.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 to the social upheavals of the 19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century: abolitionism; the Civil War; temperance movements; union organizing; and the women’s suffrage movements.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Woody Guthrie, Pete Seeger, Molly Jackson, Malvina Reynolds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others were models for the new singer-songwriters who came out of the folk revival of the 1950s.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0DAA83-AC28-8305-14B0-2D738876EA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13102" y="486876"/>
            <a:ext cx="3675155" cy="5027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74B610-24B7-236F-3C58-4BC818F4315A}"/>
              </a:ext>
            </a:extLst>
          </p:cNvPr>
          <p:cNvSpPr txBox="1"/>
          <p:nvPr/>
        </p:nvSpPr>
        <p:spPr>
          <a:xfrm>
            <a:off x="7413102" y="5828637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https://en.wikipedia.org/wiki/Hard_Times_Come_Again_No_More</a:t>
            </a:r>
          </a:p>
        </p:txBody>
      </p:sp>
    </p:spTree>
    <p:extLst>
      <p:ext uri="{BB962C8B-B14F-4D97-AF65-F5344CB8AC3E}">
        <p14:creationId xmlns:p14="http://schemas.microsoft.com/office/powerpoint/2010/main" val="233418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E71D-9B68-FBF9-F59D-D3817017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399756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Talking Blues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FB6C6-3559-5727-CD4B-AC55D38CA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48514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 Bouchillon credited with recording the first talking blues in 1926.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song form transcends genres from early blues and jazz to jug band music and country.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Woody Guthrie helped popularize the form, starting with “Mean Talking Blues” in 1945.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 Dylan included several on his early albums, like “Talking World War III Blues.”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other folk revival singers who recorded talking blues: Pete Seeger; Tom Paxton; Phil Oches; Dave Van Ronk; Flatt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Shruggs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1974, Bob Marley titled a whole album “Talkin’ Blues.”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3CFEAA-5D8A-A96D-23E3-9AD879275C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6074" y="442608"/>
            <a:ext cx="2396817" cy="2396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AFC383-4A63-2CCF-D443-CCB92C416F33}"/>
              </a:ext>
            </a:extLst>
          </p:cNvPr>
          <p:cNvSpPr txBox="1"/>
          <p:nvPr/>
        </p:nvSpPr>
        <p:spPr>
          <a:xfrm>
            <a:off x="6904891" y="2839425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https://e.snmc.io/i/1200/s/a5da08bd5f9471ce9d40f10dd05929c7/4498852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09B585-1CE2-D2AD-B52F-54B1D75002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879"/>
          <a:stretch>
            <a:fillRect/>
          </a:stretch>
        </p:blipFill>
        <p:spPr>
          <a:xfrm>
            <a:off x="7655169" y="3249628"/>
            <a:ext cx="2445810" cy="27959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CE4190-5E25-9CF8-DDA7-51A7BF1FB815}"/>
              </a:ext>
            </a:extLst>
          </p:cNvPr>
          <p:cNvSpPr txBox="1"/>
          <p:nvPr/>
        </p:nvSpPr>
        <p:spPr>
          <a:xfrm>
            <a:off x="7748954" y="6224994"/>
            <a:ext cx="24458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https://www.rollingstone.com/music/music-news/waxahatchee-woody-guthrie-talking-dust-bowl-blues-1213592/</a:t>
            </a:r>
          </a:p>
        </p:txBody>
      </p:sp>
    </p:spTree>
    <p:extLst>
      <p:ext uri="{BB962C8B-B14F-4D97-AF65-F5344CB8AC3E}">
        <p14:creationId xmlns:p14="http://schemas.microsoft.com/office/powerpoint/2010/main" val="265432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672A-9A41-7047-8299-A3C8DBAB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441" y="217423"/>
            <a:ext cx="3745992" cy="92722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Jug Band Music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BCE57-CCB4-6D3C-477B-BE3FCBB7C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26320"/>
            <a:ext cx="5181600" cy="488461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 in the 1920s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Crazy mix of instruments, especially jugs, kazoos, washboards, and banjos.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Memphis was the capital of jug band music, the home of Gus Cannon and the Jug Stompers and Noah Lewis.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 had a revival in the 1950s. Gus Cannon made new recordings and young revivalists like Jim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Kweskin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Boston and the Even Dozen Jug Band in NY gained big audiences.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1833C3-3C55-E3AB-F14B-3483892EDB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65057" y="584898"/>
            <a:ext cx="2419970" cy="2458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B21A9F-3718-3FCE-39FB-1AAC76912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041" y="3890962"/>
            <a:ext cx="2419969" cy="2419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1C95C-623C-AF26-11CF-0A470A262E17}"/>
              </a:ext>
            </a:extLst>
          </p:cNvPr>
          <p:cNvSpPr txBox="1"/>
          <p:nvPr/>
        </p:nvSpPr>
        <p:spPr>
          <a:xfrm>
            <a:off x="8132041" y="6500391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https://secondhandsongs.com/artist/141562/all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C65F93-0887-D184-13F3-54F30A5C4E8E}"/>
              </a:ext>
            </a:extLst>
          </p:cNvPr>
          <p:cNvSpPr txBox="1"/>
          <p:nvPr/>
        </p:nvSpPr>
        <p:spPr>
          <a:xfrm>
            <a:off x="7945191" y="34290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Even Dozen Jug Band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C355A-694A-21B3-5BFD-C891838B2C81}"/>
              </a:ext>
            </a:extLst>
          </p:cNvPr>
          <p:cNvSpPr txBox="1"/>
          <p:nvPr/>
        </p:nvSpPr>
        <p:spPr>
          <a:xfrm>
            <a:off x="7906718" y="169251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Jim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Kweskin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 Band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1F58B8-B638-3C39-B23C-0A3D155B8FEF}"/>
              </a:ext>
            </a:extLst>
          </p:cNvPr>
          <p:cNvSpPr txBox="1"/>
          <p:nvPr/>
        </p:nvSpPr>
        <p:spPr>
          <a:xfrm>
            <a:off x="8132041" y="3089902"/>
            <a:ext cx="71159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https://en.wikipedia.org/wiki/Jim_Kweskin</a:t>
            </a:r>
          </a:p>
        </p:txBody>
      </p:sp>
    </p:spTree>
    <p:extLst>
      <p:ext uri="{BB962C8B-B14F-4D97-AF65-F5344CB8AC3E}">
        <p14:creationId xmlns:p14="http://schemas.microsoft.com/office/powerpoint/2010/main" val="96326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54E1-3460-F81A-36F4-80767FB0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77201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Songs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C8052-4EEC-AA3B-933D-BAA9C184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68" y="1631930"/>
            <a:ext cx="2983523" cy="2983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F40AA6-0DA9-4154-9427-46E2ADDC52A4}"/>
              </a:ext>
            </a:extLst>
          </p:cNvPr>
          <p:cNvSpPr txBox="1"/>
          <p:nvPr/>
        </p:nvSpPr>
        <p:spPr>
          <a:xfrm>
            <a:off x="720968" y="4996929"/>
            <a:ext cx="2983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https://en.wikipedia.org/wiki/Songs_to_Grow_on_for_Mother_and_Child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77059-3649-6CEB-6245-B3916ABC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9" y="1631930"/>
            <a:ext cx="2983523" cy="29835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544C23-8553-8A50-7AEF-74E0E02F94B9}"/>
              </a:ext>
            </a:extLst>
          </p:cNvPr>
          <p:cNvSpPr txBox="1"/>
          <p:nvPr/>
        </p:nvSpPr>
        <p:spPr>
          <a:xfrm>
            <a:off x="4525108" y="4858431"/>
            <a:ext cx="314178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https://m.media-amazon.com/images/I/51u26AgPTnL._UF1000,1000_QL80_.jpg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BA6D79-B550-CD65-30E5-AF89E670A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630" y="1631930"/>
            <a:ext cx="2996365" cy="29835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4A050B-780E-A66E-3327-72A68C674212}"/>
              </a:ext>
            </a:extLst>
          </p:cNvPr>
          <p:cNvSpPr txBox="1"/>
          <p:nvPr/>
        </p:nvSpPr>
        <p:spPr>
          <a:xfrm>
            <a:off x="8270629" y="4811533"/>
            <a:ext cx="299636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https://folkways.si.edu/jean-ritchie/childrens-songs-and-games-from-the-southern-mountains/music/album/smithsonian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D8B541-5C0E-9DC6-2B63-F16E5A29B259}"/>
              </a:ext>
            </a:extLst>
          </p:cNvPr>
          <p:cNvSpPr txBox="1"/>
          <p:nvPr/>
        </p:nvSpPr>
        <p:spPr>
          <a:xfrm>
            <a:off x="1277815" y="1113692"/>
            <a:ext cx="16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Woody Guthrie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CF7922-16C3-745C-2D43-4AB81F989CE4}"/>
              </a:ext>
            </a:extLst>
          </p:cNvPr>
          <p:cNvSpPr txBox="1"/>
          <p:nvPr/>
        </p:nvSpPr>
        <p:spPr>
          <a:xfrm>
            <a:off x="4904006" y="1113692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Mike and Peggy Seeger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382EC3-7C1C-01E2-AAFD-08148239C655}"/>
              </a:ext>
            </a:extLst>
          </p:cNvPr>
          <p:cNvSpPr txBox="1"/>
          <p:nvPr/>
        </p:nvSpPr>
        <p:spPr>
          <a:xfrm>
            <a:off x="8956430" y="116455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Ritchie</a:t>
            </a:r>
          </a:p>
        </p:txBody>
      </p:sp>
    </p:spTree>
    <p:extLst>
      <p:ext uri="{BB962C8B-B14F-4D97-AF65-F5344CB8AC3E}">
        <p14:creationId xmlns:p14="http://schemas.microsoft.com/office/powerpoint/2010/main" val="96664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1B96-2672-164B-150C-623C747F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711"/>
            <a:ext cx="10515600" cy="89065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Prine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EC722-D3C0-D83B-D981-7987F9327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1328"/>
            <a:ext cx="5181600" cy="48856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Favorites: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Flag Decal won’t Get You Into Heaven Any More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Pretty Good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Spite of Ourselves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Smile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Sins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Memphisto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the Missing Year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Humans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Ain’t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Humans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Get to Heaven</a:t>
            </a:r>
          </a:p>
        </p:txBody>
      </p:sp>
      <p:pic>
        <p:nvPicPr>
          <p:cNvPr id="6" name="Online Media 5" title="John Prine- &quot;Let's Talk Dirty in Hawaiian&quot; LIVE 1990 [Reelin' In The Years Archives]">
            <a:hlinkClick r:id="" action="ppaction://media"/>
            <a:extLst>
              <a:ext uri="{FF2B5EF4-FFF2-40B4-BE49-F238E27FC236}">
                <a16:creationId xmlns:a16="http://schemas.microsoft.com/office/drawing/2014/main" id="{07F6B695-955A-40F4-8DC9-DF77A286178D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77000" y="1825625"/>
            <a:ext cx="5181600" cy="3886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AE6C42-6134-7C1E-CB31-2B3CD982DD73}"/>
              </a:ext>
            </a:extLst>
          </p:cNvPr>
          <p:cNvSpPr txBox="1"/>
          <p:nvPr/>
        </p:nvSpPr>
        <p:spPr>
          <a:xfrm>
            <a:off x="7522464" y="1291327"/>
            <a:ext cx="283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Talk Dirty in Hawaiian</a:t>
            </a:r>
          </a:p>
        </p:txBody>
      </p:sp>
    </p:spTree>
    <p:extLst>
      <p:ext uri="{BB962C8B-B14F-4D97-AF65-F5344CB8AC3E}">
        <p14:creationId xmlns:p14="http://schemas.microsoft.com/office/powerpoint/2010/main" val="113753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ABC8AD-4045-7342-E028-70080167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 and Peter Berryman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A9C943-D652-ABCE-4CCA-45E4E8427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338"/>
            <a:ext cx="5181600" cy="471267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Favorites: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Chat With Your Mother (The F’ Word Song)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 Deer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State’s Name Here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Am I Painting in the Living Room?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and Mrs. Noah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FB178F7-FA43-13C5-0C08-C1EA1F5D6D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3660" y="1825625"/>
            <a:ext cx="4065029" cy="33681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09FDEB-ED19-1CD9-E34F-1039094DF4EE}"/>
              </a:ext>
            </a:extLst>
          </p:cNvPr>
          <p:cNvSpPr txBox="1"/>
          <p:nvPr/>
        </p:nvSpPr>
        <p:spPr>
          <a:xfrm>
            <a:off x="8305800" y="5591997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https://www.louandpeter.com/photos</a:t>
            </a:r>
          </a:p>
        </p:txBody>
      </p:sp>
    </p:spTree>
    <p:extLst>
      <p:ext uri="{BB962C8B-B14F-4D97-AF65-F5344CB8AC3E}">
        <p14:creationId xmlns:p14="http://schemas.microsoft.com/office/powerpoint/2010/main" val="2128953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1117</TotalTime>
  <Words>689</Words>
  <Application>Microsoft Office PowerPoint</Application>
  <PresentationFormat>Widescreen</PresentationFormat>
  <Paragraphs>68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Office Theme</vt:lpstr>
      <vt:lpstr>Funny Folk Songs in Traditional Music 20th Century to the Present </vt:lpstr>
      <vt:lpstr>Country Music</vt:lpstr>
      <vt:lpstr>Topical Songs</vt:lpstr>
      <vt:lpstr>Talking Blues</vt:lpstr>
      <vt:lpstr>Jug Band Music</vt:lpstr>
      <vt:lpstr>Children’s Songs</vt:lpstr>
      <vt:lpstr>John Prine</vt:lpstr>
      <vt:lpstr>Lou and Peter Berryman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Gosner, Kevin M - (kgosner)</dc:creator>
  <cp:lastModifiedBy>Gosner, Kevin M - (kgosner)</cp:lastModifiedBy>
  <cp:revision>2</cp:revision>
  <dcterms:created xsi:type="dcterms:W3CDTF">2026-02-16T20:25:03Z</dcterms:created>
  <dcterms:modified xsi:type="dcterms:W3CDTF">2026-02-17T16:47:14Z</dcterms:modified>
</cp:coreProperties>
</file>