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957" r:id="rId4"/>
  </p:sldMasterIdLst>
  <p:notesMasterIdLst>
    <p:notesMasterId r:id="rId17"/>
  </p:notesMasterIdLst>
  <p:handoutMasterIdLst>
    <p:handoutMasterId r:id="rId18"/>
  </p:handoutMasterIdLst>
  <p:sldIdLst>
    <p:sldId id="386" r:id="rId5"/>
    <p:sldId id="482" r:id="rId6"/>
    <p:sldId id="440" r:id="rId7"/>
    <p:sldId id="479" r:id="rId8"/>
    <p:sldId id="459" r:id="rId9"/>
    <p:sldId id="472" r:id="rId10"/>
    <p:sldId id="480" r:id="rId11"/>
    <p:sldId id="458" r:id="rId12"/>
    <p:sldId id="478" r:id="rId13"/>
    <p:sldId id="466" r:id="rId14"/>
    <p:sldId id="463" r:id="rId15"/>
    <p:sldId id="483" r:id="rId16"/>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864">
          <p15:clr>
            <a:srgbClr val="A4A3A4"/>
          </p15:clr>
        </p15:guide>
        <p15:guide id="2" pos="1824">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gie Wollan" initials="AKW" lastIdx="1" clrIdx="0"/>
  <p:cmAuthor id="2" name="Betsy Downing" initials="BD" lastIdx="5" clrIdx="1">
    <p:extLst>
      <p:ext uri="{19B8F6BF-5375-455C-9EA6-DF929625EA0E}">
        <p15:presenceInfo xmlns:p15="http://schemas.microsoft.com/office/powerpoint/2012/main" userId="Betsy Downi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5F21"/>
    <a:srgbClr val="F78F1E"/>
    <a:srgbClr val="7E8083"/>
    <a:srgbClr val="EAEAEA"/>
    <a:srgbClr val="FFFFFF"/>
    <a:srgbClr val="686A6E"/>
    <a:srgbClr val="49B9D2"/>
    <a:srgbClr val="E6E61A"/>
    <a:srgbClr val="42424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4033" autoAdjust="0"/>
    <p:restoredTop sz="89935" autoAdjust="0"/>
  </p:normalViewPr>
  <p:slideViewPr>
    <p:cSldViewPr snapToGrid="0">
      <p:cViewPr varScale="1">
        <p:scale>
          <a:sx n="87" d="100"/>
          <a:sy n="87" d="100"/>
        </p:scale>
        <p:origin x="2352" y="280"/>
      </p:cViewPr>
      <p:guideLst>
        <p:guide orient="horz" pos="864"/>
        <p:guide pos="1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3336"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5138"/>
          </a:xfrm>
          <a:prstGeom prst="rect">
            <a:avLst/>
          </a:prstGeom>
        </p:spPr>
        <p:txBody>
          <a:bodyPr vert="horz" lIns="93166" tIns="46583" rIns="93166" bIns="46583" rtlCol="0"/>
          <a:lstStyle>
            <a:lvl1pPr algn="l">
              <a:defRPr sz="1200">
                <a:latin typeface="Arial" pitchFamily="34" charset="0"/>
                <a:ea typeface="ＭＳ Ｐゴシック" pitchFamily="1" charset="-128"/>
                <a:cs typeface="+mn-cs"/>
              </a:defRPr>
            </a:lvl1pPr>
          </a:lstStyle>
          <a:p>
            <a:pPr>
              <a:defRPr/>
            </a:pPr>
            <a:endParaRPr lang="en-US" dirty="0"/>
          </a:p>
        </p:txBody>
      </p:sp>
      <p:sp>
        <p:nvSpPr>
          <p:cNvPr id="3" name="Date Placeholder 2"/>
          <p:cNvSpPr>
            <a:spLocks noGrp="1"/>
          </p:cNvSpPr>
          <p:nvPr>
            <p:ph type="dt" sz="quarter" idx="1"/>
          </p:nvPr>
        </p:nvSpPr>
        <p:spPr>
          <a:xfrm>
            <a:off x="3970339" y="1"/>
            <a:ext cx="3038475" cy="465138"/>
          </a:xfrm>
          <a:prstGeom prst="rect">
            <a:avLst/>
          </a:prstGeom>
        </p:spPr>
        <p:txBody>
          <a:bodyPr vert="horz" wrap="square" lIns="93166" tIns="46583" rIns="93166" bIns="46583" numCol="1" anchor="t" anchorCtr="0" compatLnSpc="1">
            <a:prstTxWarp prst="textNoShape">
              <a:avLst/>
            </a:prstTxWarp>
          </a:bodyPr>
          <a:lstStyle>
            <a:lvl1pPr algn="r">
              <a:defRPr sz="1200"/>
            </a:lvl1pPr>
          </a:lstStyle>
          <a:p>
            <a:pPr>
              <a:defRPr/>
            </a:pPr>
            <a:fld id="{4C6A2B9E-B600-5540-B3B7-5DB61B9243AA}" type="datetimeFigureOut">
              <a:rPr lang="en-US"/>
              <a:pPr>
                <a:defRPr/>
              </a:pPr>
              <a:t>1/21/2026</a:t>
            </a:fld>
            <a:endParaRPr lang="en-US" dirty="0"/>
          </a:p>
        </p:txBody>
      </p:sp>
      <p:sp>
        <p:nvSpPr>
          <p:cNvPr id="4" name="Footer Placeholder 3"/>
          <p:cNvSpPr>
            <a:spLocks noGrp="1"/>
          </p:cNvSpPr>
          <p:nvPr>
            <p:ph type="ftr" sz="quarter" idx="2"/>
          </p:nvPr>
        </p:nvSpPr>
        <p:spPr>
          <a:xfrm>
            <a:off x="1" y="8829675"/>
            <a:ext cx="3038475" cy="465138"/>
          </a:xfrm>
          <a:prstGeom prst="rect">
            <a:avLst/>
          </a:prstGeom>
        </p:spPr>
        <p:txBody>
          <a:bodyPr vert="horz" lIns="93166" tIns="46583" rIns="93166" bIns="46583" rtlCol="0" anchor="b"/>
          <a:lstStyle>
            <a:lvl1pPr algn="l">
              <a:defRPr sz="1200">
                <a:latin typeface="Arial" pitchFamily="34" charset="0"/>
                <a:ea typeface="ＭＳ Ｐゴシック" pitchFamily="1" charset="-128"/>
                <a:cs typeface="+mn-cs"/>
              </a:defRPr>
            </a:lvl1pPr>
          </a:lstStyle>
          <a:p>
            <a:pPr>
              <a:defRPr/>
            </a:pPr>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wrap="square" lIns="93166" tIns="46583" rIns="93166" bIns="46583" numCol="1" anchor="b" anchorCtr="0" compatLnSpc="1">
            <a:prstTxWarp prst="textNoShape">
              <a:avLst/>
            </a:prstTxWarp>
          </a:bodyPr>
          <a:lstStyle>
            <a:lvl1pPr algn="r">
              <a:defRPr sz="1200"/>
            </a:lvl1pPr>
          </a:lstStyle>
          <a:p>
            <a:pPr>
              <a:defRPr/>
            </a:pPr>
            <a:fld id="{9351B524-9D2C-9449-9B51-6D0F420BD239}" type="slidenum">
              <a:rPr lang="en-US"/>
              <a:pPr>
                <a:defRPr/>
              </a:pPr>
              <a:t>‹#›</a:t>
            </a:fld>
            <a:endParaRPr lang="en-US" dirty="0"/>
          </a:p>
        </p:txBody>
      </p:sp>
    </p:spTree>
    <p:extLst>
      <p:ext uri="{BB962C8B-B14F-4D97-AF65-F5344CB8AC3E}">
        <p14:creationId xmlns:p14="http://schemas.microsoft.com/office/powerpoint/2010/main" val="15350875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1"/>
            <a:ext cx="3038475" cy="465138"/>
          </a:xfrm>
          <a:prstGeom prst="rect">
            <a:avLst/>
          </a:prstGeom>
          <a:noFill/>
          <a:ln>
            <a:noFill/>
          </a:ln>
        </p:spPr>
        <p:txBody>
          <a:bodyPr vert="horz" wrap="square" lIns="93166" tIns="46583" rIns="93166" bIns="46583" numCol="1" anchor="t"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dirty="0"/>
          </a:p>
        </p:txBody>
      </p:sp>
      <p:sp>
        <p:nvSpPr>
          <p:cNvPr id="5123" name="Rectangle 3"/>
          <p:cNvSpPr>
            <a:spLocks noGrp="1" noChangeArrowheads="1"/>
          </p:cNvSpPr>
          <p:nvPr>
            <p:ph type="dt" idx="1"/>
          </p:nvPr>
        </p:nvSpPr>
        <p:spPr bwMode="auto">
          <a:xfrm>
            <a:off x="3971926" y="1"/>
            <a:ext cx="3038475" cy="465138"/>
          </a:xfrm>
          <a:prstGeom prst="rect">
            <a:avLst/>
          </a:prstGeom>
          <a:noFill/>
          <a:ln>
            <a:noFill/>
          </a:ln>
        </p:spPr>
        <p:txBody>
          <a:bodyPr vert="horz" wrap="square" lIns="93166" tIns="46583" rIns="93166" bIns="46583" numCol="1" anchor="t" anchorCtr="0" compatLnSpc="1">
            <a:prstTxWarp prst="textNoShape">
              <a:avLst/>
            </a:prstTxWarp>
          </a:bodyPr>
          <a:lstStyle>
            <a:lvl1pPr algn="r">
              <a:defRPr sz="1200">
                <a:latin typeface="Arial" charset="0"/>
                <a:ea typeface="ＭＳ Ｐゴシック" charset="0"/>
                <a:cs typeface="ＭＳ Ｐゴシック" charset="0"/>
              </a:defRPr>
            </a:lvl1pPr>
          </a:lstStyle>
          <a:p>
            <a:pPr>
              <a:defRPr/>
            </a:pPr>
            <a:endParaRPr lang="en-US" dirty="0"/>
          </a:p>
        </p:txBody>
      </p:sp>
      <p:sp>
        <p:nvSpPr>
          <p:cNvPr id="614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125" name="Rectangle 5"/>
          <p:cNvSpPr>
            <a:spLocks noGrp="1" noChangeArrowheads="1"/>
          </p:cNvSpPr>
          <p:nvPr>
            <p:ph type="body" sz="quarter" idx="3"/>
          </p:nvPr>
        </p:nvSpPr>
        <p:spPr bwMode="auto">
          <a:xfrm>
            <a:off x="935039" y="4416425"/>
            <a:ext cx="5140325" cy="4183063"/>
          </a:xfrm>
          <a:prstGeom prst="rect">
            <a:avLst/>
          </a:prstGeom>
          <a:noFill/>
          <a:ln>
            <a:noFill/>
          </a:ln>
        </p:spPr>
        <p:txBody>
          <a:bodyPr vert="horz" wrap="square" lIns="93166" tIns="46583" rIns="93166" bIns="4658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1" y="8831264"/>
            <a:ext cx="3038475" cy="465137"/>
          </a:xfrm>
          <a:prstGeom prst="rect">
            <a:avLst/>
          </a:prstGeom>
          <a:noFill/>
          <a:ln>
            <a:noFill/>
          </a:ln>
        </p:spPr>
        <p:txBody>
          <a:bodyPr vert="horz" wrap="square" lIns="93166" tIns="46583" rIns="93166" bIns="46583" numCol="1" anchor="b"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dirty="0"/>
          </a:p>
        </p:txBody>
      </p:sp>
      <p:sp>
        <p:nvSpPr>
          <p:cNvPr id="5127" name="Rectangle 7"/>
          <p:cNvSpPr>
            <a:spLocks noGrp="1" noChangeArrowheads="1"/>
          </p:cNvSpPr>
          <p:nvPr>
            <p:ph type="sldNum" sz="quarter" idx="5"/>
          </p:nvPr>
        </p:nvSpPr>
        <p:spPr bwMode="auto">
          <a:xfrm>
            <a:off x="3971926" y="8831264"/>
            <a:ext cx="3038475" cy="465137"/>
          </a:xfrm>
          <a:prstGeom prst="rect">
            <a:avLst/>
          </a:prstGeom>
          <a:noFill/>
          <a:ln>
            <a:noFill/>
          </a:ln>
        </p:spPr>
        <p:txBody>
          <a:bodyPr vert="horz" wrap="square" lIns="93166" tIns="46583" rIns="93166" bIns="46583" numCol="1" anchor="b" anchorCtr="0" compatLnSpc="1">
            <a:prstTxWarp prst="textNoShape">
              <a:avLst/>
            </a:prstTxWarp>
          </a:bodyPr>
          <a:lstStyle>
            <a:lvl1pPr algn="r">
              <a:defRPr sz="1200"/>
            </a:lvl1pPr>
          </a:lstStyle>
          <a:p>
            <a:pPr>
              <a:defRPr/>
            </a:pPr>
            <a:fld id="{99A46095-D8CD-B943-9263-524BD5E90D6E}" type="slidenum">
              <a:rPr lang="en-US"/>
              <a:pPr>
                <a:defRPr/>
              </a:pPr>
              <a:t>‹#›</a:t>
            </a:fld>
            <a:endParaRPr lang="en-US" dirty="0"/>
          </a:p>
        </p:txBody>
      </p:sp>
    </p:spTree>
    <p:extLst>
      <p:ext uri="{BB962C8B-B14F-4D97-AF65-F5344CB8AC3E}">
        <p14:creationId xmlns:p14="http://schemas.microsoft.com/office/powerpoint/2010/main" val="40120055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axios.com/pro/tech-policy/2025/08/28/civil-rights-groups-urge-gov-to-drop-grok"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9A46095-D8CD-B943-9263-524BD5E90D6E}"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96200-B09E-C8D5-0114-7B75666972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73D366-FB75-BF88-36DE-DB40A205E9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9B006E-6F0B-0850-5941-C5AB3750D413}"/>
              </a:ext>
            </a:extLst>
          </p:cNvPr>
          <p:cNvSpPr>
            <a:spLocks noGrp="1"/>
          </p:cNvSpPr>
          <p:nvPr>
            <p:ph type="body" idx="1"/>
          </p:nvPr>
        </p:nvSpPr>
        <p:spPr/>
        <p:txBody>
          <a:bodyPr/>
          <a:lstStyle/>
          <a:p>
            <a:r>
              <a:rPr lang="en-US" dirty="0"/>
              <a:t>https://www.youtube.com/watch?v=7lNL10heySM</a:t>
            </a:r>
          </a:p>
        </p:txBody>
      </p:sp>
      <p:sp>
        <p:nvSpPr>
          <p:cNvPr id="4" name="Slide Number Placeholder 3">
            <a:extLst>
              <a:ext uri="{FF2B5EF4-FFF2-40B4-BE49-F238E27FC236}">
                <a16:creationId xmlns:a16="http://schemas.microsoft.com/office/drawing/2014/main" id="{B25AEBAB-BFAE-9316-7E00-DA29DBE3372D}"/>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9A46095-D8CD-B943-9263-524BD5E90D6E}"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endParaRPr>
          </a:p>
        </p:txBody>
      </p:sp>
    </p:spTree>
    <p:extLst>
      <p:ext uri="{BB962C8B-B14F-4D97-AF65-F5344CB8AC3E}">
        <p14:creationId xmlns:p14="http://schemas.microsoft.com/office/powerpoint/2010/main" val="3168664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8D81C-41A8-2FF7-C2A0-70C2D0FA65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C5F896-6302-67F5-2BA2-EE4A14D93F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255BA6-4C36-DF88-0634-21032A96DF2E}"/>
              </a:ext>
            </a:extLst>
          </p:cNvPr>
          <p:cNvSpPr>
            <a:spLocks noGrp="1"/>
          </p:cNvSpPr>
          <p:nvPr>
            <p:ph type="body" idx="1"/>
          </p:nvPr>
        </p:nvSpPr>
        <p:spPr/>
        <p:txBody>
          <a:bodyPr/>
          <a:lstStyle/>
          <a:p>
            <a:r>
              <a:rPr lang="en-US" dirty="0"/>
              <a:t>https://www.youtube.com/watch?v=L5EUeCn81Wg&amp;t=318s</a:t>
            </a:r>
          </a:p>
        </p:txBody>
      </p:sp>
      <p:sp>
        <p:nvSpPr>
          <p:cNvPr id="4" name="Slide Number Placeholder 3">
            <a:extLst>
              <a:ext uri="{FF2B5EF4-FFF2-40B4-BE49-F238E27FC236}">
                <a16:creationId xmlns:a16="http://schemas.microsoft.com/office/drawing/2014/main" id="{E832849F-4F13-50C7-8007-BDEA4380AC51}"/>
              </a:ext>
            </a:extLst>
          </p:cNvPr>
          <p:cNvSpPr>
            <a:spLocks noGrp="1"/>
          </p:cNvSpPr>
          <p:nvPr>
            <p:ph type="sldNum" sz="quarter" idx="5"/>
          </p:nvPr>
        </p:nvSpPr>
        <p:spPr/>
        <p:txBody>
          <a:bodyPr/>
          <a:lstStyle/>
          <a:p>
            <a:pPr>
              <a:defRPr/>
            </a:pPr>
            <a:fld id="{99A46095-D8CD-B943-9263-524BD5E90D6E}" type="slidenum">
              <a:rPr lang="en-US" smtClean="0"/>
              <a:pPr>
                <a:defRPr/>
              </a:pPr>
              <a:t>11</a:t>
            </a:fld>
            <a:endParaRPr lang="en-US" dirty="0"/>
          </a:p>
        </p:txBody>
      </p:sp>
    </p:spTree>
    <p:extLst>
      <p:ext uri="{BB962C8B-B14F-4D97-AF65-F5344CB8AC3E}">
        <p14:creationId xmlns:p14="http://schemas.microsoft.com/office/powerpoint/2010/main" val="760993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B2271-1765-172D-E923-0658B059AA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0CE0B4-EBB3-3DAE-D15A-4B17E873F6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49C48D-732B-7BDA-23EB-FC04CDA38EBF}"/>
              </a:ext>
            </a:extLst>
          </p:cNvPr>
          <p:cNvSpPr>
            <a:spLocks noGrp="1"/>
          </p:cNvSpPr>
          <p:nvPr>
            <p:ph type="body" idx="1"/>
          </p:nvPr>
        </p:nvSpPr>
        <p:spPr>
          <a:xfrm>
            <a:off x="457200" y="4416425"/>
            <a:ext cx="5943599" cy="4183063"/>
          </a:xfrm>
        </p:spPr>
        <p:txBody>
          <a:bodyPr/>
          <a:lstStyle/>
          <a:p>
            <a:endParaRPr lang="en-US" dirty="0"/>
          </a:p>
        </p:txBody>
      </p:sp>
    </p:spTree>
    <p:extLst>
      <p:ext uri="{BB962C8B-B14F-4D97-AF65-F5344CB8AC3E}">
        <p14:creationId xmlns:p14="http://schemas.microsoft.com/office/powerpoint/2010/main" val="337703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7323E-A5C3-74E1-8DBF-B3D62BC61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823404-1BD3-80F6-86A5-766601CE38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1E7336-BF65-380E-A23E-E3D8E49B6716}"/>
              </a:ext>
            </a:extLst>
          </p:cNvPr>
          <p:cNvSpPr>
            <a:spLocks noGrp="1"/>
          </p:cNvSpPr>
          <p:nvPr>
            <p:ph type="body" idx="1"/>
          </p:nvPr>
        </p:nvSpPr>
        <p:spPr>
          <a:xfrm>
            <a:off x="457200" y="4416425"/>
            <a:ext cx="5943599" cy="4183063"/>
          </a:xfrm>
        </p:spPr>
        <p:txBody>
          <a:bodyPr/>
          <a:lstStyle/>
          <a:p>
            <a:endParaRPr lang="en-US" dirty="0"/>
          </a:p>
        </p:txBody>
      </p:sp>
    </p:spTree>
    <p:extLst>
      <p:ext uri="{BB962C8B-B14F-4D97-AF65-F5344CB8AC3E}">
        <p14:creationId xmlns:p14="http://schemas.microsoft.com/office/powerpoint/2010/main" val="4109222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t>
            </a:r>
          </a:p>
        </p:txBody>
      </p:sp>
      <p:sp>
        <p:nvSpPr>
          <p:cNvPr id="4" name="Slide Number Placeholder 3"/>
          <p:cNvSpPr>
            <a:spLocks noGrp="1"/>
          </p:cNvSpPr>
          <p:nvPr>
            <p:ph type="sldNum" sz="quarter" idx="10"/>
          </p:nvPr>
        </p:nvSpPr>
        <p:spPr/>
        <p:txBody>
          <a:bodyPr/>
          <a:lstStyle/>
          <a:p>
            <a:pPr>
              <a:defRPr/>
            </a:pPr>
            <a:fld id="{99A46095-D8CD-B943-9263-524BD5E90D6E}" type="slidenum">
              <a:rPr lang="en-US" smtClean="0"/>
              <a:pPr>
                <a:defRPr/>
              </a:pPr>
              <a:t>3</a:t>
            </a:fld>
            <a:endParaRPr lang="en-US" dirty="0"/>
          </a:p>
        </p:txBody>
      </p:sp>
    </p:spTree>
    <p:extLst>
      <p:ext uri="{BB962C8B-B14F-4D97-AF65-F5344CB8AC3E}">
        <p14:creationId xmlns:p14="http://schemas.microsoft.com/office/powerpoint/2010/main" val="3696885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1AA21-4EE3-8F09-AF51-3DA941A59D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27E02E-B12E-6289-1248-51D27B1C91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6639CB-1F7E-09EE-5BC1-8D78FBF70151}"/>
              </a:ext>
            </a:extLst>
          </p:cNvPr>
          <p:cNvSpPr>
            <a:spLocks noGrp="1"/>
          </p:cNvSpPr>
          <p:nvPr>
            <p:ph type="body" idx="1"/>
          </p:nvPr>
        </p:nvSpPr>
        <p:spPr/>
        <p:txBody>
          <a:bodyPr/>
          <a:lstStyle/>
          <a:p>
            <a:r>
              <a:rPr lang="en-US" dirty="0"/>
              <a:t>h</a:t>
            </a:r>
          </a:p>
        </p:txBody>
      </p:sp>
      <p:sp>
        <p:nvSpPr>
          <p:cNvPr id="4" name="Slide Number Placeholder 3">
            <a:extLst>
              <a:ext uri="{FF2B5EF4-FFF2-40B4-BE49-F238E27FC236}">
                <a16:creationId xmlns:a16="http://schemas.microsoft.com/office/drawing/2014/main" id="{871391D7-F13D-5248-8615-7AFD8262D41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9A46095-D8CD-B943-9263-524BD5E90D6E}"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endParaRPr>
          </a:p>
        </p:txBody>
      </p:sp>
    </p:spTree>
    <p:extLst>
      <p:ext uri="{BB962C8B-B14F-4D97-AF65-F5344CB8AC3E}">
        <p14:creationId xmlns:p14="http://schemas.microsoft.com/office/powerpoint/2010/main" val="1275036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B2AA1-78D2-39BD-FA54-9074027F7D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8D5B91-EED1-2682-A193-009491448BEA}"/>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C84D4BB6-E0C1-D899-6D4B-23A8DEFB3C86}"/>
              </a:ext>
            </a:extLst>
          </p:cNvPr>
          <p:cNvSpPr>
            <a:spLocks noGrp="1"/>
          </p:cNvSpPr>
          <p:nvPr>
            <p:ph type="body" idx="1"/>
          </p:nvPr>
        </p:nvSpPr>
        <p:spPr/>
        <p:txBody>
          <a:bodyPr/>
          <a:lstStyle/>
          <a:p>
            <a:r>
              <a:rPr lang="en-US" dirty="0"/>
              <a:t>h</a:t>
            </a:r>
          </a:p>
        </p:txBody>
      </p:sp>
      <p:sp>
        <p:nvSpPr>
          <p:cNvPr id="4" name="Slide Number Placeholder 3">
            <a:extLst>
              <a:ext uri="{FF2B5EF4-FFF2-40B4-BE49-F238E27FC236}">
                <a16:creationId xmlns:a16="http://schemas.microsoft.com/office/drawing/2014/main" id="{70244B37-C3C9-8C96-9409-D07F3288A21F}"/>
              </a:ext>
            </a:extLst>
          </p:cNvPr>
          <p:cNvSpPr>
            <a:spLocks noGrp="1"/>
          </p:cNvSpPr>
          <p:nvPr>
            <p:ph type="sldNum" sz="quarter" idx="10"/>
          </p:nvPr>
        </p:nvSpPr>
        <p:spPr/>
        <p:txBody>
          <a:bodyPr/>
          <a:lstStyle/>
          <a:p>
            <a:pPr>
              <a:defRPr/>
            </a:pPr>
            <a:fld id="{99A46095-D8CD-B943-9263-524BD5E90D6E}" type="slidenum">
              <a:rPr lang="en-US" smtClean="0"/>
              <a:pPr>
                <a:defRPr/>
              </a:pPr>
              <a:t>5</a:t>
            </a:fld>
            <a:endParaRPr lang="en-US" dirty="0"/>
          </a:p>
        </p:txBody>
      </p:sp>
    </p:spTree>
    <p:extLst>
      <p:ext uri="{BB962C8B-B14F-4D97-AF65-F5344CB8AC3E}">
        <p14:creationId xmlns:p14="http://schemas.microsoft.com/office/powerpoint/2010/main" val="498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A14E1-91C1-C8B1-B20A-10D6D2780B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1664E9-CCCC-CF71-BF2E-3B6BC5E79FEB}"/>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9E02C5CC-0CBE-9542-8195-B239685D2F3F}"/>
              </a:ext>
            </a:extLst>
          </p:cNvPr>
          <p:cNvSpPr>
            <a:spLocks noGrp="1"/>
          </p:cNvSpPr>
          <p:nvPr>
            <p:ph type="body" idx="1"/>
          </p:nvPr>
        </p:nvSpPr>
        <p:spPr/>
        <p:txBody>
          <a:bodyPr/>
          <a:lstStyle/>
          <a:p>
            <a:r>
              <a:rPr lang="en-US" dirty="0"/>
              <a:t>h</a:t>
            </a:r>
          </a:p>
        </p:txBody>
      </p:sp>
      <p:sp>
        <p:nvSpPr>
          <p:cNvPr id="4" name="Slide Number Placeholder 3">
            <a:extLst>
              <a:ext uri="{FF2B5EF4-FFF2-40B4-BE49-F238E27FC236}">
                <a16:creationId xmlns:a16="http://schemas.microsoft.com/office/drawing/2014/main" id="{D235D6AE-6D06-C983-1638-BD86C2C6A9F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9A46095-D8CD-B943-9263-524BD5E90D6E}"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endParaRPr>
          </a:p>
        </p:txBody>
      </p:sp>
    </p:spTree>
    <p:extLst>
      <p:ext uri="{BB962C8B-B14F-4D97-AF65-F5344CB8AC3E}">
        <p14:creationId xmlns:p14="http://schemas.microsoft.com/office/powerpoint/2010/main" val="8991117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B0A5C-8E78-195E-51A3-40C7BF2287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7695D5-939D-2B0F-E024-ADF541420B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D23B3D-2DE0-B79F-7B14-EA8B53D407CF}"/>
              </a:ext>
            </a:extLst>
          </p:cNvPr>
          <p:cNvSpPr>
            <a:spLocks noGrp="1"/>
          </p:cNvSpPr>
          <p:nvPr>
            <p:ph type="body" idx="1"/>
          </p:nvPr>
        </p:nvSpPr>
        <p:spPr>
          <a:xfrm>
            <a:off x="457200" y="4416425"/>
            <a:ext cx="5943599" cy="4183063"/>
          </a:xfrm>
        </p:spPr>
        <p:txBody>
          <a:bodyPr/>
          <a:lstStyle/>
          <a:p>
            <a:r>
              <a:rPr lang="en-US" b="1" dirty="0"/>
              <a:t>https://www.startribune.com/editorial-minnesota-is-under-siege-and-it-cannot-stand/601564040</a:t>
            </a:r>
            <a:endParaRPr lang="en-US" dirty="0"/>
          </a:p>
        </p:txBody>
      </p:sp>
    </p:spTree>
    <p:extLst>
      <p:ext uri="{BB962C8B-B14F-4D97-AF65-F5344CB8AC3E}">
        <p14:creationId xmlns:p14="http://schemas.microsoft.com/office/powerpoint/2010/main" val="1341276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416425"/>
            <a:ext cx="5943599" cy="4183063"/>
          </a:xfrm>
        </p:spPr>
        <p:txBody>
          <a:bodyPr/>
          <a:lstStyle/>
          <a:p>
            <a:r>
              <a:rPr lang="en-US" b="1" dirty="0"/>
              <a:t>Separation of Powers:</a:t>
            </a:r>
          </a:p>
          <a:p>
            <a:pPr lvl="1"/>
            <a:r>
              <a:rPr lang="en-US" b="1" dirty="0"/>
              <a:t>Impoundment of Funds:</a:t>
            </a:r>
            <a:r>
              <a:rPr lang="en-US" dirty="0"/>
              <a:t> The freezing billions of dollars in federal aid. In what seems to be  a clear violation of Congress's exclusive "power of the purse“ under Article 1 Section 9 Clause 1.</a:t>
            </a:r>
          </a:p>
          <a:p>
            <a:pPr lvl="1"/>
            <a:r>
              <a:rPr lang="en-US" b="1" dirty="0"/>
              <a:t>Congressional Oversight:</a:t>
            </a:r>
            <a:r>
              <a:rPr lang="en-US" dirty="0"/>
              <a:t> The administration's resistance to congressional subpoenas for private financial records, with the argument that Congress was overstepping its authority, a claim judges ultimately ruled against.</a:t>
            </a:r>
          </a:p>
          <a:p>
            <a:pPr lvl="1"/>
            <a:r>
              <a:rPr lang="en-US" b="1" dirty="0"/>
              <a:t>Independent Agencies:</a:t>
            </a:r>
            <a:r>
              <a:rPr lang="en-US" dirty="0"/>
              <a:t> The dismantling </a:t>
            </a:r>
            <a:r>
              <a:rPr lang="en-US" dirty="0" err="1"/>
              <a:t>ofstructure</a:t>
            </a:r>
            <a:r>
              <a:rPr lang="en-US" dirty="0"/>
              <a:t> and leadership of independent agencies, such as the firing of inspectors general without the legally required rationale and notice to Congress.</a:t>
            </a:r>
          </a:p>
          <a:p>
            <a:r>
              <a:rPr lang="en-US" b="1" dirty="0"/>
              <a:t>First Amendment Rights:</a:t>
            </a:r>
            <a:endParaRPr lang="en-US" dirty="0"/>
          </a:p>
          <a:p>
            <a:pPr lvl="1"/>
            <a:r>
              <a:rPr lang="en-US" b="1" dirty="0"/>
              <a:t>Freedom of Speech and Press:</a:t>
            </a:r>
            <a:r>
              <a:rPr lang="en-US" dirty="0"/>
              <a:t> Concerns were raised over the targeting of journalists and news organizations for negative coverage, as well as the arrest and detention of students and scholars for their constitutionally protected speech and protests.</a:t>
            </a:r>
          </a:p>
          <a:p>
            <a:pPr lvl="1"/>
            <a:r>
              <a:rPr lang="en-US" b="1" dirty="0"/>
              <a:t>Suppressing Dissent:</a:t>
            </a:r>
            <a:r>
              <a:rPr lang="en-US" dirty="0"/>
              <a:t> Deployment of federal agents in cities to confront and arrest protestors, and threats to invoke the Insurrection Act.</a:t>
            </a:r>
          </a:p>
          <a:p>
            <a:r>
              <a:rPr lang="en-US" b="1" dirty="0"/>
              <a:t>Due Process and the Rule of Law:</a:t>
            </a:r>
            <a:endParaRPr lang="en-US" dirty="0"/>
          </a:p>
          <a:p>
            <a:pPr lvl="1"/>
            <a:r>
              <a:rPr lang="en-US" b="1" dirty="0"/>
              <a:t>Immigration Actions:</a:t>
            </a:r>
            <a:r>
              <a:rPr lang="en-US" dirty="0"/>
              <a:t> Executive actions related to immigration, such as attempts to end birthright citizenship and the expedited deportations of legal residents without due process.</a:t>
            </a:r>
          </a:p>
          <a:p>
            <a:pPr lvl="1"/>
            <a:r>
              <a:rPr lang="en-US" b="1" dirty="0"/>
              <a:t>Defiance of Court Orders:</a:t>
            </a:r>
            <a:r>
              <a:rPr lang="en-US" dirty="0"/>
              <a:t> Defying court orders and installing prosecutors without Senate approval</a:t>
            </a:r>
          </a:p>
          <a:p>
            <a:pPr lvl="1"/>
            <a:r>
              <a:rPr lang="en-US" b="1" dirty="0"/>
              <a:t>Weaponizing Government:</a:t>
            </a:r>
            <a:r>
              <a:rPr lang="en-US" dirty="0"/>
              <a:t>  Targeting political opponents, including specific individuals and organizations, with politically motivated prosecutions and civil enforcement actions. </a:t>
            </a:r>
          </a:p>
        </p:txBody>
      </p:sp>
    </p:spTree>
    <p:extLst>
      <p:ext uri="{BB962C8B-B14F-4D97-AF65-F5344CB8AC3E}">
        <p14:creationId xmlns:p14="http://schemas.microsoft.com/office/powerpoint/2010/main" val="36968854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BEE61-12FF-CB51-2687-C9EBF4DC76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6419AD-7E00-E2DD-056E-67D2199574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F9B926-AEEE-9C01-F76D-3693CC0D507E}"/>
              </a:ext>
            </a:extLst>
          </p:cNvPr>
          <p:cNvSpPr>
            <a:spLocks noGrp="1"/>
          </p:cNvSpPr>
          <p:nvPr>
            <p:ph type="body" idx="1"/>
          </p:nvPr>
        </p:nvSpPr>
        <p:spPr/>
        <p:txBody>
          <a:bodyPr/>
          <a:lstStyle/>
          <a:p>
            <a:pPr>
              <a:buNone/>
            </a:pPr>
            <a:r>
              <a:rPr lang="en-US" dirty="0"/>
              <a:t>The first point highlights a significant public sentiment captured in a recent Newsweek article from June 17, 2025, revealing that a plurality of Americans believe a civil war is likely within the next decade.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kern="1200" dirty="0">
                <a:solidFill>
                  <a:schemeClr val="tx1"/>
                </a:solidFill>
                <a:effectLst/>
                <a:latin typeface="Arial" charset="0"/>
                <a:ea typeface="ＭＳ Ｐゴシック" charset="0"/>
                <a:cs typeface="ＭＳ Ｐゴシック" charset="0"/>
              </a:rPr>
              <a:t>Twelve percent said a civil war is very likely, and 28 percent said one is somewhat likely to occur. That just under 40 percent of respondents is notably a higher percentage than those who said a civil war is unlikely. Twenty-two percent said a civil war is not very likely, while 17 percent said a civil war is not likely at all. (</a:t>
            </a:r>
            <a:r>
              <a:rPr lang="en-US" dirty="0"/>
              <a:t>https://www.newsweek.com/plurality-americans-believe-civil-war-likely-poll-2086771)</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kern="1200" dirty="0">
                <a:solidFill>
                  <a:schemeClr val="tx1"/>
                </a:solidFill>
                <a:effectLst/>
                <a:latin typeface="Arial" charset="0"/>
                <a:ea typeface="ＭＳ Ｐゴシック" charset="0"/>
                <a:cs typeface="ＭＳ Ｐゴシック" charset="0"/>
              </a:rPr>
              <a:t>The second point  states that the answer is no. These </a:t>
            </a:r>
            <a:r>
              <a:rPr lang="en-US" sz="1200" b="0" i="1" kern="1200" dirty="0">
                <a:solidFill>
                  <a:schemeClr val="tx1"/>
                </a:solidFill>
                <a:effectLst/>
                <a:latin typeface="Arial" charset="0"/>
                <a:ea typeface="ＭＳ Ｐゴシック" charset="0"/>
                <a:cs typeface="ＭＳ Ｐゴシック" charset="0"/>
              </a:rPr>
              <a:t>Critical Questions</a:t>
            </a:r>
            <a:r>
              <a:rPr lang="en-US" sz="1200" b="0" i="0" kern="1200" dirty="0">
                <a:solidFill>
                  <a:schemeClr val="tx1"/>
                </a:solidFill>
                <a:effectLst/>
                <a:latin typeface="Arial" charset="0"/>
                <a:ea typeface="ＭＳ Ｐゴシック" charset="0"/>
                <a:cs typeface="ＭＳ Ｐゴシック" charset="0"/>
              </a:rPr>
              <a:t> use core findings from the academic literature on civil wars and political violence to situate recent tragic events and fundamentally challenge the notion that the United States is on the verge of an internal conflict. The risks of an actual U.S. civil war in 2025 are negligible, and rhetoric to the contrary is counterproductive and inflammatory when analyzed in relation to studies of political violence. The greatest risk on the horizon is not a civil war, but social media⁠–induced tit-for-tat cycles of sporadic violence by lone gunmen.</a:t>
            </a: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r>
              <a:rPr lang="en-US" sz="1200" b="0" i="0" kern="1200" dirty="0">
                <a:solidFill>
                  <a:schemeClr val="tx1"/>
                </a:solidFill>
                <a:effectLst/>
                <a:latin typeface="Arial" charset="0"/>
                <a:ea typeface="ＭＳ Ｐゴシック" charset="0"/>
                <a:cs typeface="ＭＳ Ｐゴシック" charset="0"/>
              </a:rPr>
              <a:t>Third Point -Even before the Kirk killing, the number of assassinations was climbing, according to the academic Peter Turchin’s U.S. Political Violence Database (USPVDB). The five years from 2020 to 2024 saw seven assassinations, higher than the previous peak during the 1960s, although only half as large as that of the late 1860s. (https://www.stimson.org/2025/is-america-headed-for-revolution/)</a:t>
            </a:r>
          </a:p>
          <a:p>
            <a:endParaRPr lang="en-US" sz="1200" b="0" i="0" kern="1200" dirty="0">
              <a:solidFill>
                <a:schemeClr val="tx1"/>
              </a:solidFill>
              <a:effectLst/>
              <a:latin typeface="Arial" charset="0"/>
              <a:ea typeface="ＭＳ Ｐゴシック" charset="0"/>
              <a:cs typeface="ＭＳ Ｐゴシック" charset="0"/>
            </a:endParaRPr>
          </a:p>
          <a:p>
            <a:r>
              <a:rPr lang="en-US" sz="1200" b="0" i="0" kern="1200" dirty="0">
                <a:solidFill>
                  <a:schemeClr val="tx1"/>
                </a:solidFill>
                <a:effectLst/>
                <a:latin typeface="Arial" charset="0"/>
                <a:ea typeface="ＭＳ Ｐゴシック" charset="0"/>
                <a:cs typeface="ＭＳ Ｐゴシック" charset="0"/>
              </a:rPr>
              <a:t>Fouth Point - A new national poll from the </a:t>
            </a:r>
            <a:r>
              <a:rPr lang="en-US" sz="1200" b="0" i="0" kern="1200" dirty="0">
                <a:solidFill>
                  <a:schemeClr val="tx1"/>
                </a:solidFill>
                <a:effectLst/>
                <a:latin typeface="Arial" charset="0"/>
                <a:ea typeface="ＭＳ Ｐゴシック" charset="0"/>
                <a:cs typeface="ＭＳ Ｐゴシック" charset="0"/>
                <a:hlinkClick r:id="rId3"/>
              </a:rPr>
              <a:t>Leadership Conference on Civil and Human Rights</a:t>
            </a:r>
            <a:r>
              <a:rPr lang="en-US" sz="1200" b="0" i="0" kern="1200" dirty="0">
                <a:solidFill>
                  <a:schemeClr val="tx1"/>
                </a:solidFill>
                <a:effectLst/>
                <a:latin typeface="Arial" charset="0"/>
                <a:ea typeface="ＭＳ Ｐゴシック" charset="0"/>
                <a:cs typeface="ＭＳ Ｐゴシック" charset="0"/>
              </a:rPr>
              <a:t> shows Americans are deeply anxious about democracy, rising extremism and worsening race relations — offering one of the starkest portraits yet of a country on edge. Fifty-Seven percent of the respondence felt the America may be headed to another civil war</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a:buNone/>
            </a:pPr>
            <a:endParaRPr lang="en-US" dirty="0"/>
          </a:p>
        </p:txBody>
      </p:sp>
      <p:sp>
        <p:nvSpPr>
          <p:cNvPr id="4" name="Slide Number Placeholder 3">
            <a:extLst>
              <a:ext uri="{FF2B5EF4-FFF2-40B4-BE49-F238E27FC236}">
                <a16:creationId xmlns:a16="http://schemas.microsoft.com/office/drawing/2014/main" id="{383ADD34-6E1F-C4BA-26C6-C4D4F902FC8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9A46095-D8CD-B943-9263-524BD5E90D6E}"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endParaRPr>
          </a:p>
        </p:txBody>
      </p:sp>
    </p:spTree>
    <p:extLst>
      <p:ext uri="{BB962C8B-B14F-4D97-AF65-F5344CB8AC3E}">
        <p14:creationId xmlns:p14="http://schemas.microsoft.com/office/powerpoint/2010/main" val="2340682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_Page">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045581"/>
            <a:ext cx="6400800" cy="315979"/>
          </a:xfrm>
          <a:prstGeom prst="rect">
            <a:avLst/>
          </a:prstGeom>
        </p:spPr>
        <p:txBody>
          <a:bodyPr anchor="ctr" anchorCtr="0">
            <a:normAutofit/>
          </a:bodyPr>
          <a:lstStyle>
            <a:lvl1pPr marL="0" indent="0" algn="l">
              <a:lnSpc>
                <a:spcPct val="80000"/>
              </a:lnSpc>
              <a:buNone/>
              <a:defRPr sz="2200" b="0" i="0">
                <a:solidFill>
                  <a:schemeClr val="tx1">
                    <a:tint val="75000"/>
                  </a:schemeClr>
                </a:solidFill>
                <a:latin typeface="Calibri"/>
                <a:cs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Text Placeholder 7"/>
          <p:cNvSpPr>
            <a:spLocks noGrp="1"/>
          </p:cNvSpPr>
          <p:nvPr>
            <p:ph type="body" sz="quarter" idx="10"/>
          </p:nvPr>
        </p:nvSpPr>
        <p:spPr>
          <a:xfrm>
            <a:off x="685800" y="3799793"/>
            <a:ext cx="6400800" cy="457200"/>
          </a:xfrm>
          <a:prstGeom prst="rect">
            <a:avLst/>
          </a:prstGeom>
        </p:spPr>
        <p:txBody>
          <a:bodyPr>
            <a:normAutofit/>
          </a:bodyPr>
          <a:lstStyle>
            <a:lvl1pPr>
              <a:lnSpc>
                <a:spcPct val="100000"/>
              </a:lnSpc>
              <a:buNone/>
              <a:defRPr sz="1800" b="0" i="0">
                <a:solidFill>
                  <a:srgbClr val="F78F1E"/>
                </a:solidFill>
                <a:latin typeface="Calibri"/>
                <a:cs typeface="Calibri"/>
              </a:defRPr>
            </a:lvl1pPr>
            <a:lvl2pPr>
              <a:buNone/>
              <a:defRPr sz="1400">
                <a:solidFill>
                  <a:srgbClr val="F78F1E"/>
                </a:solidFill>
              </a:defRPr>
            </a:lvl2pPr>
            <a:lvl3pPr>
              <a:buNone/>
              <a:defRPr sz="1400">
                <a:solidFill>
                  <a:srgbClr val="F78F1E"/>
                </a:solidFill>
              </a:defRPr>
            </a:lvl3pPr>
            <a:lvl4pPr>
              <a:buNone/>
              <a:defRPr sz="1400">
                <a:solidFill>
                  <a:srgbClr val="F78F1E"/>
                </a:solidFill>
              </a:defRPr>
            </a:lvl4pPr>
            <a:lvl5pPr>
              <a:buNone/>
              <a:defRPr sz="1400">
                <a:solidFill>
                  <a:srgbClr val="F78F1E"/>
                </a:solidFill>
              </a:defRPr>
            </a:lvl5pPr>
          </a:lstStyle>
          <a:p>
            <a:pPr lvl="0"/>
            <a:r>
              <a:rPr lang="en-US"/>
              <a:t>Click to edit Master text styles</a:t>
            </a:r>
          </a:p>
        </p:txBody>
      </p:sp>
      <p:sp>
        <p:nvSpPr>
          <p:cNvPr id="6" name="Text Placeholder 5"/>
          <p:cNvSpPr>
            <a:spLocks noGrp="1"/>
          </p:cNvSpPr>
          <p:nvPr>
            <p:ph type="body" sz="quarter" idx="11" hasCustomPrompt="1"/>
          </p:nvPr>
        </p:nvSpPr>
        <p:spPr>
          <a:xfrm>
            <a:off x="688939" y="2241664"/>
            <a:ext cx="7794661" cy="796925"/>
          </a:xfrm>
        </p:spPr>
        <p:txBody>
          <a:bodyPr bIns="0" anchor="ctr" anchorCtr="0">
            <a:normAutofit/>
          </a:bodyPr>
          <a:lstStyle>
            <a:lvl1pPr marL="0" indent="0">
              <a:lnSpc>
                <a:spcPct val="80000"/>
              </a:lnSpc>
              <a:buNone/>
              <a:defRPr sz="4400" b="1">
                <a:solidFill>
                  <a:schemeClr val="tx1">
                    <a:lumMod val="65000"/>
                    <a:lumOff val="35000"/>
                  </a:schemeClr>
                </a:solidFill>
              </a:defRPr>
            </a:lvl1pPr>
          </a:lstStyle>
          <a:p>
            <a:pPr lvl="0"/>
            <a:r>
              <a:rPr lang="en-US" dirty="0"/>
              <a:t>Click to edit Master title styles</a:t>
            </a:r>
          </a:p>
        </p:txBody>
      </p:sp>
      <p:sp>
        <p:nvSpPr>
          <p:cNvPr id="2" name="Rectangle 1"/>
          <p:cNvSpPr/>
          <p:nvPr userDrawn="1"/>
        </p:nvSpPr>
        <p:spPr>
          <a:xfrm>
            <a:off x="0" y="1"/>
            <a:ext cx="9144000" cy="148046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5428371"/>
            <a:ext cx="9144000" cy="1424186"/>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18823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ag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59ABE3D-0306-47E9-8957-6FD3294A431B}" type="slidenum">
              <a:rPr lang="en-US" smtClean="0"/>
              <a:pPr/>
              <a:t>‹#›</a:t>
            </a:fld>
            <a:endParaRPr lang="en-US" dirty="0"/>
          </a:p>
        </p:txBody>
      </p:sp>
    </p:spTree>
    <p:extLst>
      <p:ext uri="{BB962C8B-B14F-4D97-AF65-F5344CB8AC3E}">
        <p14:creationId xmlns:p14="http://schemas.microsoft.com/office/powerpoint/2010/main" val="2080969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reaker Page">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9144000" cy="491490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85800" y="5181600"/>
            <a:ext cx="6400800" cy="762000"/>
          </a:xfrm>
          <a:prstGeom prst="rect">
            <a:avLst/>
          </a:prstGeom>
        </p:spPr>
        <p:txBody>
          <a:bodyPr>
            <a:normAutofit/>
          </a:bodyPr>
          <a:lstStyle>
            <a:lvl1pPr marL="0" indent="0" algn="l">
              <a:buNone/>
              <a:defRPr sz="2400">
                <a:solidFill>
                  <a:srgbClr val="000000"/>
                </a:solidFill>
                <a:latin typeface="Calibri"/>
                <a:cs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 name="Title 7"/>
          <p:cNvSpPr>
            <a:spLocks noGrp="1"/>
          </p:cNvSpPr>
          <p:nvPr>
            <p:ph type="title"/>
          </p:nvPr>
        </p:nvSpPr>
        <p:spPr>
          <a:xfrm>
            <a:off x="355421" y="3626054"/>
            <a:ext cx="8481152" cy="803667"/>
          </a:xfrm>
        </p:spPr>
        <p:txBody>
          <a:bodyPr/>
          <a:lstStyle>
            <a:lvl1pPr>
              <a:defRPr>
                <a:solidFill>
                  <a:schemeClr val="bg1"/>
                </a:solidFill>
              </a:defRPr>
            </a:lvl1pPr>
          </a:lstStyle>
          <a:p>
            <a:r>
              <a:rPr lang="en-US"/>
              <a:t>Click to edit Master title style</a:t>
            </a:r>
            <a:endParaRPr lang="en-US" dirty="0"/>
          </a:p>
        </p:txBody>
      </p:sp>
      <p:grpSp>
        <p:nvGrpSpPr>
          <p:cNvPr id="9" name="Group 8"/>
          <p:cNvGrpSpPr/>
          <p:nvPr userDrawn="1"/>
        </p:nvGrpSpPr>
        <p:grpSpPr>
          <a:xfrm>
            <a:off x="317500" y="6572250"/>
            <a:ext cx="3155951" cy="215900"/>
            <a:chOff x="317500" y="6572250"/>
            <a:chExt cx="3155951" cy="215900"/>
          </a:xfrm>
        </p:grpSpPr>
        <p:pic>
          <p:nvPicPr>
            <p:cNvPr id="10" name="Picture 9" descr="Cognosante_Logo_.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7500" y="6629400"/>
              <a:ext cx="860852" cy="155902"/>
            </a:xfrm>
            <a:prstGeom prst="rect">
              <a:avLst/>
            </a:prstGeom>
          </p:spPr>
        </p:pic>
        <p:sp>
          <p:nvSpPr>
            <p:cNvPr id="11" name="Text Placeholder 36"/>
            <p:cNvSpPr txBox="1">
              <a:spLocks/>
            </p:cNvSpPr>
            <p:nvPr userDrawn="1"/>
          </p:nvSpPr>
          <p:spPr>
            <a:xfrm>
              <a:off x="1244600" y="6576007"/>
              <a:ext cx="755650" cy="212143"/>
            </a:xfrm>
            <a:prstGeom prst="rect">
              <a:avLst/>
            </a:prstGeom>
          </p:spPr>
          <p:txBody>
            <a:bodyPr anchor="ctr">
              <a:noAutofit/>
            </a:bodyPr>
            <a:lstStyle>
              <a:lvl1pPr marL="0" indent="0" algn="r" rtl="0" eaLnBrk="0" fontAlgn="base" hangingPunct="0">
                <a:spcBef>
                  <a:spcPct val="20000"/>
                </a:spcBef>
                <a:spcAft>
                  <a:spcPct val="0"/>
                </a:spcAft>
                <a:buClr>
                  <a:srgbClr val="F78F1E"/>
                </a:buClr>
                <a:buFont typeface="Arial" charset="0"/>
                <a:buNone/>
                <a:defRPr sz="800" kern="1200">
                  <a:solidFill>
                    <a:schemeClr val="tx1">
                      <a:lumMod val="50000"/>
                      <a:lumOff val="50000"/>
                    </a:schemeClr>
                  </a:solidFill>
                  <a:latin typeface="Arial Black"/>
                  <a:ea typeface="ＭＳ Ｐゴシック" charset="0"/>
                  <a:cs typeface="Arial Black"/>
                </a:defRPr>
              </a:lvl1pPr>
              <a:lvl2pPr marL="742950" indent="-285750" algn="l" rtl="0" eaLnBrk="0" fontAlgn="base" hangingPunct="0">
                <a:spcBef>
                  <a:spcPct val="20000"/>
                </a:spcBef>
                <a:spcAft>
                  <a:spcPct val="0"/>
                </a:spcAft>
                <a:buClr>
                  <a:srgbClr val="F78F1E"/>
                </a:buClr>
                <a:buFont typeface="Arial" charset="0"/>
                <a:buChar char="–"/>
                <a:defRPr sz="2400" kern="1200">
                  <a:solidFill>
                    <a:srgbClr val="404040"/>
                  </a:solidFill>
                  <a:latin typeface="Calibri"/>
                  <a:ea typeface="ＭＳ Ｐゴシック" charset="0"/>
                  <a:cs typeface="Calibri"/>
                </a:defRPr>
              </a:lvl2pPr>
              <a:lvl3pPr marL="1143000" indent="-228600" algn="l" rtl="0" eaLnBrk="0" fontAlgn="base" hangingPunct="0">
                <a:spcBef>
                  <a:spcPct val="20000"/>
                </a:spcBef>
                <a:spcAft>
                  <a:spcPct val="0"/>
                </a:spcAft>
                <a:buClr>
                  <a:srgbClr val="F78F1E"/>
                </a:buClr>
                <a:buFont typeface="Wingdings" charset="0"/>
                <a:buChar char="ü"/>
                <a:defRPr sz="2000" kern="1200">
                  <a:solidFill>
                    <a:srgbClr val="404040"/>
                  </a:solidFill>
                  <a:latin typeface="Calibri"/>
                  <a:ea typeface="ＭＳ Ｐゴシック" charset="0"/>
                  <a:cs typeface="Calibri"/>
                </a:defRPr>
              </a:lvl3pPr>
              <a:lvl4pPr marL="1600200" indent="-228600" algn="l" rtl="0" eaLnBrk="0" fontAlgn="base" hangingPunct="0">
                <a:spcBef>
                  <a:spcPct val="20000"/>
                </a:spcBef>
                <a:spcAft>
                  <a:spcPct val="0"/>
                </a:spcAft>
                <a:buClr>
                  <a:srgbClr val="F78F1E"/>
                </a:buClr>
                <a:buFont typeface="Lucida Grande" charset="0"/>
                <a:buChar char="*"/>
                <a:defRPr kern="1200">
                  <a:solidFill>
                    <a:srgbClr val="404040"/>
                  </a:solidFill>
                  <a:latin typeface="Calibri"/>
                  <a:ea typeface="ＭＳ Ｐゴシック" charset="0"/>
                  <a:cs typeface="Calibri"/>
                </a:defRPr>
              </a:lvl4pPr>
              <a:lvl5pPr marL="2057400" indent="-228600" algn="l" rtl="0" eaLnBrk="0" fontAlgn="base" hangingPunct="0">
                <a:spcBef>
                  <a:spcPct val="20000"/>
                </a:spcBef>
                <a:spcAft>
                  <a:spcPct val="0"/>
                </a:spcAft>
                <a:buClr>
                  <a:srgbClr val="F78F1E"/>
                </a:buClr>
                <a:buFont typeface="Arial" charset="0"/>
                <a:buChar char="»"/>
                <a:defRPr kern="1200">
                  <a:solidFill>
                    <a:srgbClr val="404040"/>
                  </a:solidFill>
                  <a:latin typeface="Calibri"/>
                  <a:ea typeface="ＭＳ Ｐゴシック" charset="0"/>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1000" baseline="0" dirty="0"/>
                <a:t>© </a:t>
              </a:r>
              <a:r>
                <a:rPr lang="en-US" sz="1000" b="1" i="0" dirty="0">
                  <a:latin typeface="Arial"/>
                  <a:cs typeface="Arial"/>
                </a:rPr>
                <a:t>2014</a:t>
              </a:r>
            </a:p>
          </p:txBody>
        </p:sp>
        <p:sp>
          <p:nvSpPr>
            <p:cNvPr id="12" name="Footer Placeholder 4"/>
            <p:cNvSpPr txBox="1">
              <a:spLocks/>
            </p:cNvSpPr>
            <p:nvPr userDrawn="1"/>
          </p:nvSpPr>
          <p:spPr>
            <a:xfrm>
              <a:off x="2019301" y="6572250"/>
              <a:ext cx="1454150" cy="21172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800" dirty="0">
                  <a:solidFill>
                    <a:srgbClr val="F78F1E"/>
                  </a:solidFill>
                  <a:latin typeface="Arial"/>
                  <a:cs typeface="Arial"/>
                </a:rPr>
                <a:t>Proprietary and Confidential</a:t>
              </a:r>
            </a:p>
          </p:txBody>
        </p:sp>
        <p:grpSp>
          <p:nvGrpSpPr>
            <p:cNvPr id="13" name="Group 12"/>
            <p:cNvGrpSpPr/>
            <p:nvPr userDrawn="1"/>
          </p:nvGrpSpPr>
          <p:grpSpPr>
            <a:xfrm>
              <a:off x="1295400" y="6613198"/>
              <a:ext cx="698500" cy="155902"/>
              <a:chOff x="1295400" y="6625898"/>
              <a:chExt cx="698500" cy="155902"/>
            </a:xfrm>
          </p:grpSpPr>
          <p:cxnSp>
            <p:nvCxnSpPr>
              <p:cNvPr id="14" name="Straight Connector 13"/>
              <p:cNvCxnSpPr/>
              <p:nvPr userDrawn="1"/>
            </p:nvCxnSpPr>
            <p:spPr>
              <a:xfrm>
                <a:off x="1295400" y="6625898"/>
                <a:ext cx="0" cy="155902"/>
              </a:xfrm>
              <a:prstGeom prst="line">
                <a:avLst/>
              </a:prstGeom>
              <a:ln w="6350" cmpd="sng">
                <a:solidFill>
                  <a:srgbClr val="7F7F7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1993900" y="6625898"/>
                <a:ext cx="0" cy="155902"/>
              </a:xfrm>
              <a:prstGeom prst="line">
                <a:avLst/>
              </a:prstGeom>
              <a:ln w="6350" cmpd="sng">
                <a:solidFill>
                  <a:srgbClr val="7F7F7F"/>
                </a:solidFill>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2881742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ntact Page">
    <p:bg>
      <p:bgPr>
        <a:solidFill>
          <a:schemeClr val="bg1"/>
        </a:solidFill>
        <a:effectLst/>
      </p:bgPr>
    </p:bg>
    <p:spTree>
      <p:nvGrpSpPr>
        <p:cNvPr id="1" name=""/>
        <p:cNvGrpSpPr/>
        <p:nvPr/>
      </p:nvGrpSpPr>
      <p:grpSpPr>
        <a:xfrm>
          <a:off x="0" y="0"/>
          <a:ext cx="0" cy="0"/>
          <a:chOff x="0" y="0"/>
          <a:chExt cx="0" cy="0"/>
        </a:xfrm>
      </p:grpSpPr>
      <p:sp>
        <p:nvSpPr>
          <p:cNvPr id="5" name="Rectangle 11"/>
          <p:cNvSpPr>
            <a:spLocks noChangeArrowheads="1"/>
          </p:cNvSpPr>
          <p:nvPr userDrawn="1"/>
        </p:nvSpPr>
        <p:spPr bwMode="auto">
          <a:xfrm>
            <a:off x="228600" y="5105400"/>
            <a:ext cx="1727200"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algn="r"/>
            <a:r>
              <a:rPr lang="en-US" sz="1000" i="1" dirty="0">
                <a:solidFill>
                  <a:srgbClr val="F78F1E"/>
                </a:solidFill>
                <a:latin typeface="Times New Roman" charset="0"/>
                <a:cs typeface="Times New Roman" charset="0"/>
              </a:rPr>
              <a:t>Proprietary and Confidential</a:t>
            </a:r>
          </a:p>
        </p:txBody>
      </p:sp>
      <p:sp>
        <p:nvSpPr>
          <p:cNvPr id="3" name="Subtitle 2"/>
          <p:cNvSpPr>
            <a:spLocks noGrp="1"/>
          </p:cNvSpPr>
          <p:nvPr>
            <p:ph type="subTitle" idx="1" hasCustomPrompt="1"/>
          </p:nvPr>
        </p:nvSpPr>
        <p:spPr>
          <a:xfrm>
            <a:off x="685800" y="2861754"/>
            <a:ext cx="6400800" cy="455488"/>
          </a:xfrm>
          <a:prstGeom prst="rect">
            <a:avLst/>
          </a:prstGeom>
        </p:spPr>
        <p:txBody>
          <a:bodyPr bIns="0" anchor="b" anchorCtr="0">
            <a:normAutofit/>
          </a:bodyPr>
          <a:lstStyle>
            <a:lvl1pPr marL="0" indent="0" algn="l">
              <a:lnSpc>
                <a:spcPct val="80000"/>
              </a:lnSpc>
              <a:buNone/>
              <a:defRPr sz="2200" b="1" i="0">
                <a:solidFill>
                  <a:schemeClr val="tx1">
                    <a:tint val="75000"/>
                  </a:schemeClr>
                </a:solidFill>
                <a:latin typeface="Calibri"/>
                <a:cs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Name</a:t>
            </a:r>
          </a:p>
        </p:txBody>
      </p:sp>
      <p:sp>
        <p:nvSpPr>
          <p:cNvPr id="8" name="Text Placeholder 7"/>
          <p:cNvSpPr>
            <a:spLocks noGrp="1"/>
          </p:cNvSpPr>
          <p:nvPr>
            <p:ph type="body" sz="quarter" idx="10" hasCustomPrompt="1"/>
          </p:nvPr>
        </p:nvSpPr>
        <p:spPr>
          <a:xfrm>
            <a:off x="685800" y="3799793"/>
            <a:ext cx="6400800" cy="386449"/>
          </a:xfrm>
          <a:prstGeom prst="rect">
            <a:avLst/>
          </a:prstGeom>
        </p:spPr>
        <p:txBody>
          <a:bodyPr bIns="0" anchor="b" anchorCtr="0">
            <a:normAutofit/>
          </a:bodyPr>
          <a:lstStyle>
            <a:lvl1pPr>
              <a:lnSpc>
                <a:spcPct val="100000"/>
              </a:lnSpc>
              <a:buNone/>
              <a:defRPr sz="1800" b="0" i="0">
                <a:solidFill>
                  <a:srgbClr val="F78F1E"/>
                </a:solidFill>
                <a:latin typeface="Calibri"/>
                <a:cs typeface="Calibri"/>
              </a:defRPr>
            </a:lvl1pPr>
            <a:lvl2pPr>
              <a:buNone/>
              <a:defRPr sz="1400">
                <a:solidFill>
                  <a:srgbClr val="F78F1E"/>
                </a:solidFill>
              </a:defRPr>
            </a:lvl2pPr>
            <a:lvl3pPr>
              <a:buNone/>
              <a:defRPr sz="1400">
                <a:solidFill>
                  <a:srgbClr val="F78F1E"/>
                </a:solidFill>
              </a:defRPr>
            </a:lvl3pPr>
            <a:lvl4pPr>
              <a:buNone/>
              <a:defRPr sz="1400">
                <a:solidFill>
                  <a:srgbClr val="F78F1E"/>
                </a:solidFill>
              </a:defRPr>
            </a:lvl4pPr>
            <a:lvl5pPr>
              <a:buNone/>
              <a:defRPr sz="1400">
                <a:solidFill>
                  <a:srgbClr val="F78F1E"/>
                </a:solidFill>
              </a:defRPr>
            </a:lvl5pPr>
          </a:lstStyle>
          <a:p>
            <a:pPr lvl="0"/>
            <a:r>
              <a:rPr lang="en-US" dirty="0"/>
              <a:t>Click to add phone number</a:t>
            </a:r>
          </a:p>
        </p:txBody>
      </p:sp>
      <p:sp>
        <p:nvSpPr>
          <p:cNvPr id="9" name="Text Placeholder 7"/>
          <p:cNvSpPr>
            <a:spLocks noGrp="1"/>
          </p:cNvSpPr>
          <p:nvPr>
            <p:ph type="body" sz="quarter" idx="12" hasCustomPrompt="1"/>
          </p:nvPr>
        </p:nvSpPr>
        <p:spPr>
          <a:xfrm>
            <a:off x="685800" y="4192513"/>
            <a:ext cx="6400800" cy="394805"/>
          </a:xfrm>
          <a:prstGeom prst="rect">
            <a:avLst/>
          </a:prstGeom>
        </p:spPr>
        <p:txBody>
          <a:bodyPr tIns="0" bIns="91440" anchor="t" anchorCtr="0">
            <a:normAutofit/>
          </a:bodyPr>
          <a:lstStyle>
            <a:lvl1pPr>
              <a:lnSpc>
                <a:spcPct val="100000"/>
              </a:lnSpc>
              <a:buNone/>
              <a:defRPr sz="1800" b="0" i="0">
                <a:solidFill>
                  <a:srgbClr val="F78F1E"/>
                </a:solidFill>
                <a:latin typeface="Calibri"/>
                <a:cs typeface="Calibri"/>
              </a:defRPr>
            </a:lvl1pPr>
            <a:lvl2pPr>
              <a:buNone/>
              <a:defRPr sz="1400">
                <a:solidFill>
                  <a:srgbClr val="F78F1E"/>
                </a:solidFill>
              </a:defRPr>
            </a:lvl2pPr>
            <a:lvl3pPr>
              <a:buNone/>
              <a:defRPr sz="1400">
                <a:solidFill>
                  <a:srgbClr val="F78F1E"/>
                </a:solidFill>
              </a:defRPr>
            </a:lvl3pPr>
            <a:lvl4pPr>
              <a:buNone/>
              <a:defRPr sz="1400">
                <a:solidFill>
                  <a:srgbClr val="F78F1E"/>
                </a:solidFill>
              </a:defRPr>
            </a:lvl4pPr>
            <a:lvl5pPr>
              <a:buNone/>
              <a:defRPr sz="1400">
                <a:solidFill>
                  <a:srgbClr val="F78F1E"/>
                </a:solidFill>
              </a:defRPr>
            </a:lvl5pPr>
          </a:lstStyle>
          <a:p>
            <a:pPr lvl="0"/>
            <a:r>
              <a:rPr lang="en-US" dirty="0"/>
              <a:t>Click to add email</a:t>
            </a:r>
          </a:p>
        </p:txBody>
      </p:sp>
      <p:sp>
        <p:nvSpPr>
          <p:cNvPr id="4" name="Text Placeholder 3"/>
          <p:cNvSpPr>
            <a:spLocks noGrp="1"/>
          </p:cNvSpPr>
          <p:nvPr>
            <p:ph type="body" sz="quarter" idx="13" hasCustomPrompt="1"/>
          </p:nvPr>
        </p:nvSpPr>
        <p:spPr>
          <a:xfrm>
            <a:off x="685146" y="3325813"/>
            <a:ext cx="6409391" cy="317304"/>
          </a:xfrm>
        </p:spPr>
        <p:txBody>
          <a:bodyPr bIns="91440" anchor="ctr" anchorCtr="0">
            <a:noAutofit/>
          </a:bodyPr>
          <a:lstStyle>
            <a:lvl1pPr marL="0" indent="0">
              <a:buNone/>
              <a:defRPr sz="1800" baseline="0">
                <a:solidFill>
                  <a:schemeClr val="tx1">
                    <a:lumMod val="50000"/>
                    <a:lumOff val="50000"/>
                  </a:schemeClr>
                </a:solidFill>
              </a:defRPr>
            </a:lvl1pPr>
          </a:lstStyle>
          <a:p>
            <a:pPr lvl="0"/>
            <a:r>
              <a:rPr lang="en-US" dirty="0"/>
              <a:t>Click to add Title</a:t>
            </a:r>
          </a:p>
        </p:txBody>
      </p:sp>
      <p:sp>
        <p:nvSpPr>
          <p:cNvPr id="13" name="TextBox 12"/>
          <p:cNvSpPr txBox="1"/>
          <p:nvPr userDrawn="1"/>
        </p:nvSpPr>
        <p:spPr>
          <a:xfrm>
            <a:off x="685148" y="2314549"/>
            <a:ext cx="6458765" cy="526414"/>
          </a:xfrm>
          <a:prstGeom prst="rect">
            <a:avLst/>
          </a:prstGeom>
        </p:spPr>
        <p:txBody>
          <a:bodyPr vert="horz" wrap="square" lIns="91440" tIns="45720" rIns="91440" bIns="45720" rtlCol="0" anchor="ctr" anchorCtr="0">
            <a:noAutofit/>
          </a:bodyPr>
          <a:lstStyle/>
          <a:p>
            <a:pPr algn="l">
              <a:buClr>
                <a:srgbClr val="F78F1E"/>
              </a:buClr>
              <a:buSzPct val="150000"/>
            </a:pPr>
            <a:r>
              <a:rPr lang="en-US" sz="3200" b="1" dirty="0">
                <a:solidFill>
                  <a:schemeClr val="tx1">
                    <a:lumMod val="65000"/>
                    <a:lumOff val="35000"/>
                  </a:schemeClr>
                </a:solidFill>
                <a:latin typeface="Calibri"/>
                <a:cs typeface="Calibri"/>
              </a:rPr>
              <a:t>Cognosante.com</a:t>
            </a:r>
          </a:p>
        </p:txBody>
      </p:sp>
      <p:sp>
        <p:nvSpPr>
          <p:cNvPr id="10" name="Rectangle 9"/>
          <p:cNvSpPr/>
          <p:nvPr userDrawn="1"/>
        </p:nvSpPr>
        <p:spPr>
          <a:xfrm>
            <a:off x="0" y="1"/>
            <a:ext cx="9144000" cy="148046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5428371"/>
            <a:ext cx="9144000" cy="1424186"/>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6419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059ABE3D-0306-47E9-8957-6FD3294A431B}" type="slidenum">
              <a:rPr lang="en-US" smtClean="0"/>
              <a:pPr/>
              <a:t>‹#›</a:t>
            </a:fld>
            <a:endParaRPr lang="en-US" dirty="0"/>
          </a:p>
        </p:txBody>
      </p:sp>
      <p:sp>
        <p:nvSpPr>
          <p:cNvPr id="6" name="Text Placeholder 5"/>
          <p:cNvSpPr>
            <a:spLocks noGrp="1"/>
          </p:cNvSpPr>
          <p:nvPr>
            <p:ph type="body" sz="quarter" idx="11"/>
          </p:nvPr>
        </p:nvSpPr>
        <p:spPr>
          <a:xfrm>
            <a:off x="434975" y="1573213"/>
            <a:ext cx="8480425" cy="42767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84058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Text &amp;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Placeholder 2"/>
          <p:cNvSpPr>
            <a:spLocks noGrp="1"/>
          </p:cNvSpPr>
          <p:nvPr>
            <p:ph type="sldNum" sz="quarter" idx="10"/>
          </p:nvPr>
        </p:nvSpPr>
        <p:spPr/>
        <p:txBody>
          <a:bodyPr/>
          <a:lstStyle/>
          <a:p>
            <a:fld id="{059ABE3D-0306-47E9-8957-6FD3294A431B}" type="slidenum">
              <a:rPr lang="en-US" smtClean="0"/>
              <a:pPr/>
              <a:t>‹#›</a:t>
            </a:fld>
            <a:endParaRPr lang="en-US" dirty="0"/>
          </a:p>
        </p:txBody>
      </p:sp>
      <p:sp>
        <p:nvSpPr>
          <p:cNvPr id="5" name="Picture Placeholder 4"/>
          <p:cNvSpPr>
            <a:spLocks noGrp="1"/>
          </p:cNvSpPr>
          <p:nvPr>
            <p:ph type="pic" sz="quarter" idx="11"/>
          </p:nvPr>
        </p:nvSpPr>
        <p:spPr>
          <a:xfrm>
            <a:off x="5297186" y="2279309"/>
            <a:ext cx="3436938" cy="2900362"/>
          </a:xfrm>
        </p:spPr>
        <p:txBody>
          <a:bodyPr/>
          <a:lstStyle/>
          <a:p>
            <a:r>
              <a:rPr lang="en-US" dirty="0"/>
              <a:t>Click icon to add picture</a:t>
            </a:r>
          </a:p>
        </p:txBody>
      </p:sp>
      <p:sp>
        <p:nvSpPr>
          <p:cNvPr id="7" name="Text Placeholder 6"/>
          <p:cNvSpPr>
            <a:spLocks noGrp="1"/>
          </p:cNvSpPr>
          <p:nvPr>
            <p:ph type="body" sz="quarter" idx="12"/>
          </p:nvPr>
        </p:nvSpPr>
        <p:spPr>
          <a:xfrm>
            <a:off x="434975" y="1687513"/>
            <a:ext cx="4498975" cy="4367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13323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Text an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059ABE3D-0306-47E9-8957-6FD3294A431B}" type="slidenum">
              <a:rPr lang="en-US" smtClean="0"/>
              <a:pPr/>
              <a:t>‹#›</a:t>
            </a:fld>
            <a:endParaRPr lang="en-US" dirty="0"/>
          </a:p>
        </p:txBody>
      </p:sp>
      <p:sp>
        <p:nvSpPr>
          <p:cNvPr id="7" name="Text Placeholder 6"/>
          <p:cNvSpPr>
            <a:spLocks noGrp="1"/>
          </p:cNvSpPr>
          <p:nvPr>
            <p:ph type="body" sz="quarter" idx="12"/>
          </p:nvPr>
        </p:nvSpPr>
        <p:spPr>
          <a:xfrm>
            <a:off x="434975" y="1687513"/>
            <a:ext cx="4498975" cy="43672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hart Placeholder 5"/>
          <p:cNvSpPr>
            <a:spLocks noGrp="1"/>
          </p:cNvSpPr>
          <p:nvPr>
            <p:ph type="chart" sz="quarter" idx="13"/>
          </p:nvPr>
        </p:nvSpPr>
        <p:spPr>
          <a:xfrm>
            <a:off x="5470525" y="1853406"/>
            <a:ext cx="3444875" cy="4035425"/>
          </a:xfrm>
        </p:spPr>
        <p:txBody>
          <a:bodyPr/>
          <a:lstStyle/>
          <a:p>
            <a:r>
              <a:rPr lang="en-US" dirty="0"/>
              <a:t>Click icon to add chart</a:t>
            </a:r>
          </a:p>
        </p:txBody>
      </p:sp>
    </p:spTree>
    <p:extLst>
      <p:ext uri="{BB962C8B-B14F-4D97-AF65-F5344CB8AC3E}">
        <p14:creationId xmlns:p14="http://schemas.microsoft.com/office/powerpoint/2010/main" val="1736314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059ABE3D-0306-47E9-8957-6FD3294A431B}" type="slidenum">
              <a:rPr lang="en-US" smtClean="0"/>
              <a:pPr/>
              <a:t>‹#›</a:t>
            </a:fld>
            <a:endParaRPr lang="en-US" dirty="0"/>
          </a:p>
        </p:txBody>
      </p:sp>
      <p:sp>
        <p:nvSpPr>
          <p:cNvPr id="6" name="Chart Placeholder 5"/>
          <p:cNvSpPr>
            <a:spLocks noGrp="1"/>
          </p:cNvSpPr>
          <p:nvPr>
            <p:ph type="chart" sz="quarter" idx="13"/>
          </p:nvPr>
        </p:nvSpPr>
        <p:spPr>
          <a:xfrm>
            <a:off x="4921624" y="1842246"/>
            <a:ext cx="3993776" cy="4046585"/>
          </a:xfrm>
        </p:spPr>
        <p:txBody>
          <a:bodyPr/>
          <a:lstStyle/>
          <a:p>
            <a:r>
              <a:rPr lang="en-US" dirty="0"/>
              <a:t>Click icon to add chart</a:t>
            </a:r>
          </a:p>
        </p:txBody>
      </p:sp>
      <p:sp>
        <p:nvSpPr>
          <p:cNvPr id="9" name="Chart Placeholder 5"/>
          <p:cNvSpPr>
            <a:spLocks noGrp="1"/>
          </p:cNvSpPr>
          <p:nvPr>
            <p:ph type="chart" sz="quarter" idx="14"/>
          </p:nvPr>
        </p:nvSpPr>
        <p:spPr>
          <a:xfrm>
            <a:off x="434248" y="1842245"/>
            <a:ext cx="3993776" cy="4046585"/>
          </a:xfrm>
        </p:spPr>
        <p:txBody>
          <a:bodyPr/>
          <a:lstStyle/>
          <a:p>
            <a:r>
              <a:rPr lang="en-US" dirty="0"/>
              <a:t>Click icon to add chart</a:t>
            </a:r>
          </a:p>
        </p:txBody>
      </p:sp>
    </p:spTree>
    <p:extLst>
      <p:ext uri="{BB962C8B-B14F-4D97-AF65-F5344CB8AC3E}">
        <p14:creationId xmlns:p14="http://schemas.microsoft.com/office/powerpoint/2010/main" val="1210706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059ABE3D-0306-47E9-8957-6FD3294A431B}" type="slidenum">
              <a:rPr lang="en-US" smtClean="0"/>
              <a:pPr/>
              <a:t>‹#›</a:t>
            </a:fld>
            <a:endParaRPr lang="en-US" dirty="0"/>
          </a:p>
        </p:txBody>
      </p:sp>
      <p:sp>
        <p:nvSpPr>
          <p:cNvPr id="5" name="Table Placeholder 4"/>
          <p:cNvSpPr>
            <a:spLocks noGrp="1"/>
          </p:cNvSpPr>
          <p:nvPr>
            <p:ph type="tbl" sz="quarter" idx="11"/>
          </p:nvPr>
        </p:nvSpPr>
        <p:spPr>
          <a:xfrm>
            <a:off x="550863" y="1612900"/>
            <a:ext cx="8270875" cy="4586288"/>
          </a:xfrm>
        </p:spPr>
        <p:txBody>
          <a:bodyPr/>
          <a:lstStyle/>
          <a:p>
            <a:r>
              <a:rPr lang="en-US" dirty="0"/>
              <a:t>Click icon to add table</a:t>
            </a:r>
          </a:p>
        </p:txBody>
      </p:sp>
    </p:spTree>
    <p:extLst>
      <p:ext uri="{BB962C8B-B14F-4D97-AF65-F5344CB8AC3E}">
        <p14:creationId xmlns:p14="http://schemas.microsoft.com/office/powerpoint/2010/main" val="282952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059ABE3D-0306-47E9-8957-6FD3294A431B}" type="slidenum">
              <a:rPr lang="en-US" smtClean="0"/>
              <a:pPr/>
              <a:t>‹#›</a:t>
            </a:fld>
            <a:endParaRPr lang="en-US" dirty="0"/>
          </a:p>
        </p:txBody>
      </p:sp>
      <p:sp>
        <p:nvSpPr>
          <p:cNvPr id="6" name="Chart Placeholder 5"/>
          <p:cNvSpPr>
            <a:spLocks noGrp="1"/>
          </p:cNvSpPr>
          <p:nvPr>
            <p:ph type="chart" sz="quarter" idx="11"/>
          </p:nvPr>
        </p:nvSpPr>
        <p:spPr>
          <a:xfrm>
            <a:off x="550863" y="1801813"/>
            <a:ext cx="8270875" cy="4451350"/>
          </a:xfrm>
        </p:spPr>
        <p:txBody>
          <a:bodyPr/>
          <a:lstStyle/>
          <a:p>
            <a:r>
              <a:rPr lang="en-US" dirty="0"/>
              <a:t>Click icon to add chart</a:t>
            </a:r>
          </a:p>
        </p:txBody>
      </p:sp>
    </p:spTree>
    <p:extLst>
      <p:ext uri="{BB962C8B-B14F-4D97-AF65-F5344CB8AC3E}">
        <p14:creationId xmlns:p14="http://schemas.microsoft.com/office/powerpoint/2010/main" val="1215210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059ABE3D-0306-47E9-8957-6FD3294A431B}" type="slidenum">
              <a:rPr lang="en-US" smtClean="0"/>
              <a:pPr/>
              <a:t>‹#›</a:t>
            </a:fld>
            <a:endParaRPr lang="en-US" dirty="0"/>
          </a:p>
        </p:txBody>
      </p:sp>
      <p:sp>
        <p:nvSpPr>
          <p:cNvPr id="5" name="Text Placeholder 4"/>
          <p:cNvSpPr>
            <a:spLocks noGrp="1"/>
          </p:cNvSpPr>
          <p:nvPr>
            <p:ph type="body" sz="quarter" idx="11"/>
          </p:nvPr>
        </p:nvSpPr>
        <p:spPr>
          <a:xfrm>
            <a:off x="434975" y="1681163"/>
            <a:ext cx="4083050" cy="44910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4"/>
          <p:cNvSpPr>
            <a:spLocks noGrp="1"/>
          </p:cNvSpPr>
          <p:nvPr>
            <p:ph type="body" sz="quarter" idx="12"/>
          </p:nvPr>
        </p:nvSpPr>
        <p:spPr>
          <a:xfrm>
            <a:off x="4816475" y="1681163"/>
            <a:ext cx="4083050" cy="44910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385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mart Art Graph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059ABE3D-0306-47E9-8957-6FD3294A431B}" type="slidenum">
              <a:rPr lang="en-US" smtClean="0"/>
              <a:pPr/>
              <a:t>‹#›</a:t>
            </a:fld>
            <a:endParaRPr lang="en-US" dirty="0"/>
          </a:p>
        </p:txBody>
      </p:sp>
      <p:sp>
        <p:nvSpPr>
          <p:cNvPr id="7" name="SmartArt Placeholder 6"/>
          <p:cNvSpPr>
            <a:spLocks noGrp="1"/>
          </p:cNvSpPr>
          <p:nvPr>
            <p:ph type="dgm" sz="quarter" idx="11"/>
          </p:nvPr>
        </p:nvSpPr>
        <p:spPr>
          <a:xfrm>
            <a:off x="434975" y="1479550"/>
            <a:ext cx="8480425" cy="4545013"/>
          </a:xfrm>
        </p:spPr>
        <p:txBody>
          <a:bodyPr/>
          <a:lstStyle/>
          <a:p>
            <a:r>
              <a:rPr lang="en-US" dirty="0"/>
              <a:t>Click icon to add SmartArt graphic</a:t>
            </a:r>
          </a:p>
        </p:txBody>
      </p:sp>
    </p:spTree>
    <p:extLst>
      <p:ext uri="{BB962C8B-B14F-4D97-AF65-F5344CB8AC3E}">
        <p14:creationId xmlns:p14="http://schemas.microsoft.com/office/powerpoint/2010/main" val="2775809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34247" y="1308538"/>
            <a:ext cx="8481153" cy="4950372"/>
          </a:xfrm>
          <a:prstGeom prst="rect">
            <a:avLst/>
          </a:prstGeom>
        </p:spPr>
        <p:txBody>
          <a:bodyPr vert="horz" lIns="91440" tIns="45720" rIns="91440" bIns="45720" rtlCol="0">
            <a:normAutofit/>
          </a:bodyPr>
          <a:lstStyle/>
          <a:p>
            <a:pPr lvl="0"/>
            <a:r>
              <a:rPr lang="en-US" dirty="0"/>
              <a:t>Click to edit Master text styles</a:t>
            </a:r>
          </a:p>
          <a:p>
            <a:pPr lvl="1"/>
            <a:r>
              <a:rPr lang="en-US" dirty="0"/>
              <a:t> Second level</a:t>
            </a:r>
          </a:p>
          <a:p>
            <a:pPr lvl="2"/>
            <a:r>
              <a:rPr lang="en-US" dirty="0"/>
              <a:t>Third level</a:t>
            </a:r>
          </a:p>
          <a:p>
            <a:pPr lvl="3"/>
            <a:r>
              <a:rPr lang="en-US" dirty="0"/>
              <a:t>Fourth level</a:t>
            </a:r>
          </a:p>
          <a:p>
            <a:pPr lvl="4"/>
            <a:r>
              <a:rPr lang="en-US" dirty="0"/>
              <a:t>Fifth level</a:t>
            </a:r>
          </a:p>
        </p:txBody>
      </p:sp>
      <p:sp>
        <p:nvSpPr>
          <p:cNvPr id="12" name="Text Placeholder 4"/>
          <p:cNvSpPr txBox="1">
            <a:spLocks/>
          </p:cNvSpPr>
          <p:nvPr userDrawn="1"/>
        </p:nvSpPr>
        <p:spPr>
          <a:xfrm>
            <a:off x="198438" y="149950"/>
            <a:ext cx="8716962" cy="730250"/>
          </a:xfrm>
          <a:prstGeom prst="rect">
            <a:avLst/>
          </a:prstGeom>
        </p:spPr>
        <p:txBody>
          <a:bodyPr tIns="45720" bIns="0">
            <a:normAutofit/>
          </a:bodyPr>
          <a:lstStyle>
            <a:lvl1pPr marL="0" indent="0" algn="l" defTabSz="457200" rtl="0" eaLnBrk="1" latinLnBrk="0" hangingPunct="1">
              <a:lnSpc>
                <a:spcPct val="90000"/>
              </a:lnSpc>
              <a:spcBef>
                <a:spcPct val="20000"/>
              </a:spcBef>
              <a:buClr>
                <a:srgbClr val="F78F1E"/>
              </a:buClr>
              <a:buSzPct val="100000"/>
              <a:buFont typeface="Calibri" pitchFamily="34" charset="0"/>
              <a:buNone/>
              <a:defRPr sz="3600" b="1" kern="1200">
                <a:solidFill>
                  <a:schemeClr val="bg1"/>
                </a:solidFill>
                <a:latin typeface="+mn-lt"/>
                <a:ea typeface="+mn-ea"/>
                <a:cs typeface="+mn-cs"/>
              </a:defRPr>
            </a:lvl1pPr>
            <a:lvl2pPr marL="914400" indent="-231775" algn="l" defTabSz="457200" rtl="0" eaLnBrk="1" latinLnBrk="0" hangingPunct="1">
              <a:lnSpc>
                <a:spcPct val="100000"/>
              </a:lnSpc>
              <a:spcBef>
                <a:spcPts val="600"/>
              </a:spcBef>
              <a:buClr>
                <a:srgbClr val="F78F1E"/>
              </a:buClr>
              <a:buSzPct val="100000"/>
              <a:buFont typeface="Calibri" pitchFamily="34" charset="0"/>
              <a:buChar char="–"/>
              <a:defRPr sz="2600" kern="1200">
                <a:solidFill>
                  <a:schemeClr val="tx1"/>
                </a:solidFill>
                <a:latin typeface="+mn-lt"/>
                <a:ea typeface="+mn-ea"/>
                <a:cs typeface="+mn-cs"/>
              </a:defRPr>
            </a:lvl2pPr>
            <a:lvl3pPr marL="1487488" indent="-287338" algn="l" defTabSz="457200" rtl="0" eaLnBrk="1" latinLnBrk="0" hangingPunct="1">
              <a:lnSpc>
                <a:spcPct val="100000"/>
              </a:lnSpc>
              <a:spcBef>
                <a:spcPts val="300"/>
              </a:spcBef>
              <a:buClr>
                <a:srgbClr val="F78F1E"/>
              </a:buClr>
              <a:buSzPct val="100000"/>
              <a:buFont typeface="Wingdings" pitchFamily="2" charset="2"/>
              <a:buChar char="Ø"/>
              <a:defRPr sz="2000" kern="1200">
                <a:solidFill>
                  <a:schemeClr val="tx1"/>
                </a:solidFill>
                <a:latin typeface="+mn-lt"/>
                <a:ea typeface="+mn-ea"/>
                <a:cs typeface="+mn-cs"/>
              </a:defRPr>
            </a:lvl3pPr>
            <a:lvl4pPr marL="2060575" indent="-287338" algn="l" defTabSz="457200" rtl="0" eaLnBrk="1" latinLnBrk="0" hangingPunct="1">
              <a:lnSpc>
                <a:spcPct val="100000"/>
              </a:lnSpc>
              <a:spcBef>
                <a:spcPts val="300"/>
              </a:spcBef>
              <a:buClr>
                <a:srgbClr val="F78F1E"/>
              </a:buClr>
              <a:buSzPct val="100000"/>
              <a:buFont typeface="Wingdings" pitchFamily="2" charset="2"/>
              <a:buChar char="§"/>
              <a:defRPr sz="2000" kern="1200">
                <a:solidFill>
                  <a:schemeClr val="tx1"/>
                </a:solidFill>
                <a:latin typeface="+mn-lt"/>
                <a:ea typeface="+mn-ea"/>
                <a:cs typeface="+mn-cs"/>
              </a:defRPr>
            </a:lvl4pPr>
            <a:lvl5pPr marL="2457450" indent="-287338" algn="l" defTabSz="457200" rtl="0" eaLnBrk="1" latinLnBrk="0" hangingPunct="1">
              <a:lnSpc>
                <a:spcPct val="100000"/>
              </a:lnSpc>
              <a:spcBef>
                <a:spcPts val="300"/>
              </a:spcBef>
              <a:buClr>
                <a:srgbClr val="F78F1E"/>
              </a:buClr>
              <a:buSzPct val="100000"/>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fontAlgn="auto">
              <a:spcAft>
                <a:spcPts val="0"/>
              </a:spcAft>
            </a:pPr>
            <a:r>
              <a:rPr lang="en-US" dirty="0"/>
              <a:t>Click here to add Title</a:t>
            </a:r>
          </a:p>
        </p:txBody>
      </p:sp>
      <p:sp>
        <p:nvSpPr>
          <p:cNvPr id="11" name="Title Placeholder 10"/>
          <p:cNvSpPr>
            <a:spLocks noGrp="1"/>
          </p:cNvSpPr>
          <p:nvPr>
            <p:ph type="title"/>
          </p:nvPr>
        </p:nvSpPr>
        <p:spPr>
          <a:xfrm>
            <a:off x="434248" y="236468"/>
            <a:ext cx="8481152" cy="803667"/>
          </a:xfrm>
          <a:prstGeom prst="rect">
            <a:avLst/>
          </a:prstGeom>
        </p:spPr>
        <p:txBody>
          <a:bodyPr vert="horz" lIns="91440" tIns="45720" rIns="91440" bIns="45720" rtlCol="0" anchor="ctr">
            <a:normAutofit/>
          </a:bodyPr>
          <a:lstStyle/>
          <a:p>
            <a:r>
              <a:rPr lang="en-US" dirty="0"/>
              <a:t>Click to edit Master title style</a:t>
            </a:r>
          </a:p>
        </p:txBody>
      </p:sp>
      <p:sp>
        <p:nvSpPr>
          <p:cNvPr id="13" name="Slide Number Placeholder 12"/>
          <p:cNvSpPr>
            <a:spLocks noGrp="1"/>
          </p:cNvSpPr>
          <p:nvPr>
            <p:ph type="sldNum" sz="quarter" idx="4"/>
          </p:nvPr>
        </p:nvSpPr>
        <p:spPr>
          <a:xfrm>
            <a:off x="6858000" y="6418845"/>
            <a:ext cx="2057400" cy="365125"/>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059ABE3D-0306-47E9-8957-6FD3294A431B}" type="slidenum">
              <a:rPr lang="en-US" smtClean="0"/>
              <a:pPr/>
              <a:t>‹#›</a:t>
            </a:fld>
            <a:endParaRPr lang="en-US" dirty="0"/>
          </a:p>
        </p:txBody>
      </p:sp>
      <p:cxnSp>
        <p:nvCxnSpPr>
          <p:cNvPr id="8" name="Straight Connector 7"/>
          <p:cNvCxnSpPr/>
          <p:nvPr userDrawn="1"/>
        </p:nvCxnSpPr>
        <p:spPr>
          <a:xfrm>
            <a:off x="0" y="1038198"/>
            <a:ext cx="9144000" cy="1344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9222693"/>
      </p:ext>
    </p:extLst>
  </p:cSld>
  <p:clrMap bg1="lt1" tx1="dk1" bg2="lt2" tx2="dk2" accent1="accent1" accent2="accent2" accent3="accent3" accent4="accent4" accent5="accent5" accent6="accent6" hlink="hlink" folHlink="folHlink"/>
  <p:sldLayoutIdLst>
    <p:sldLayoutId id="2147483964" r:id="rId1"/>
    <p:sldLayoutId id="2147483971" r:id="rId2"/>
    <p:sldLayoutId id="2147483979" r:id="rId3"/>
    <p:sldLayoutId id="2147483972" r:id="rId4"/>
    <p:sldLayoutId id="2147483978" r:id="rId5"/>
    <p:sldLayoutId id="2147483974" r:id="rId6"/>
    <p:sldLayoutId id="2147483975" r:id="rId7"/>
    <p:sldLayoutId id="2147483976" r:id="rId8"/>
    <p:sldLayoutId id="2147483977" r:id="rId9"/>
    <p:sldLayoutId id="2147483980" r:id="rId10"/>
    <p:sldLayoutId id="2147483962" r:id="rId11"/>
    <p:sldLayoutId id="2147483969" r:id="rId12"/>
  </p:sldLayoutIdLst>
  <p:hf hdr="0" ftr="0" dt="0"/>
  <p:txStyles>
    <p:titleStyle>
      <a:lvl1pPr algn="l" defTabSz="457200" rtl="0" eaLnBrk="1" latinLnBrk="0" hangingPunct="1">
        <a:lnSpc>
          <a:spcPct val="70000"/>
        </a:lnSpc>
        <a:spcBef>
          <a:spcPct val="0"/>
        </a:spcBef>
        <a:buNone/>
        <a:defRPr sz="3200" b="1" kern="1200">
          <a:solidFill>
            <a:schemeClr val="tx1"/>
          </a:solidFill>
          <a:latin typeface="+mj-lt"/>
          <a:ea typeface="+mj-ea"/>
          <a:cs typeface="+mj-cs"/>
        </a:defRPr>
      </a:lvl1pPr>
    </p:titleStyle>
    <p:bodyStyle>
      <a:lvl1pPr marL="461963" indent="-461963" algn="l" defTabSz="457200" rtl="0" eaLnBrk="1" latinLnBrk="0" hangingPunct="1">
        <a:spcBef>
          <a:spcPct val="20000"/>
        </a:spcBef>
        <a:buClr>
          <a:schemeClr val="tx2"/>
        </a:buClr>
        <a:buSzPct val="100000"/>
        <a:buFont typeface="Calibri" pitchFamily="34" charset="0"/>
        <a:buChar char="●"/>
        <a:defRPr sz="2400" b="0" kern="1200">
          <a:solidFill>
            <a:schemeClr val="tx1"/>
          </a:solidFill>
          <a:latin typeface="+mn-lt"/>
          <a:ea typeface="+mn-ea"/>
          <a:cs typeface="+mn-cs"/>
        </a:defRPr>
      </a:lvl1pPr>
      <a:lvl2pPr marL="1139825" indent="-457200" algn="l" defTabSz="457200" rtl="0" eaLnBrk="1" latinLnBrk="0" hangingPunct="1">
        <a:lnSpc>
          <a:spcPct val="100000"/>
        </a:lnSpc>
        <a:spcBef>
          <a:spcPts val="600"/>
        </a:spcBef>
        <a:buClr>
          <a:schemeClr val="tx2"/>
        </a:buClr>
        <a:buSzPct val="100000"/>
        <a:buFont typeface="Wingdings" panose="05000000000000000000" pitchFamily="2" charset="2"/>
        <a:buChar char="§"/>
        <a:defRPr sz="2200" kern="1200">
          <a:solidFill>
            <a:schemeClr val="tx1"/>
          </a:solidFill>
          <a:latin typeface="+mn-lt"/>
          <a:ea typeface="+mn-ea"/>
          <a:cs typeface="+mn-cs"/>
        </a:defRPr>
      </a:lvl2pPr>
      <a:lvl3pPr marL="1657350" indent="-457200" algn="l" defTabSz="457200" rtl="0" eaLnBrk="1" latinLnBrk="0" hangingPunct="1">
        <a:lnSpc>
          <a:spcPct val="100000"/>
        </a:lnSpc>
        <a:spcBef>
          <a:spcPts val="300"/>
        </a:spcBef>
        <a:buClr>
          <a:schemeClr val="tx2"/>
        </a:buClr>
        <a:buSzPct val="100000"/>
        <a:buFont typeface="+mj-lt"/>
        <a:buAutoNum type="alphaLcParenR"/>
        <a:defRPr sz="2000" kern="1200">
          <a:solidFill>
            <a:schemeClr val="tx1"/>
          </a:solidFill>
          <a:latin typeface="+mn-lt"/>
          <a:ea typeface="+mn-ea"/>
          <a:cs typeface="+mn-cs"/>
        </a:defRPr>
      </a:lvl3pPr>
      <a:lvl4pPr marL="2173287" indent="-400050" algn="l" defTabSz="457200" rtl="0" eaLnBrk="1" latinLnBrk="0" hangingPunct="1">
        <a:lnSpc>
          <a:spcPct val="100000"/>
        </a:lnSpc>
        <a:spcBef>
          <a:spcPts val="300"/>
        </a:spcBef>
        <a:buClr>
          <a:schemeClr val="tx2"/>
        </a:buClr>
        <a:buSzPct val="100000"/>
        <a:buFont typeface="+mj-lt"/>
        <a:buAutoNum type="romanLcPeriod"/>
        <a:defRPr sz="1800" kern="1200">
          <a:solidFill>
            <a:schemeClr val="tx1"/>
          </a:solidFill>
          <a:latin typeface="+mn-lt"/>
          <a:ea typeface="+mn-ea"/>
          <a:cs typeface="+mn-cs"/>
        </a:defRPr>
      </a:lvl4pPr>
      <a:lvl5pPr marL="2455862" indent="-285750" algn="l" defTabSz="457200" rtl="0" eaLnBrk="1" latinLnBrk="0" hangingPunct="1">
        <a:lnSpc>
          <a:spcPct val="100000"/>
        </a:lnSpc>
        <a:spcBef>
          <a:spcPts val="300"/>
        </a:spcBef>
        <a:buClr>
          <a:schemeClr val="tx2"/>
        </a:buClr>
        <a:buSzPct val="100000"/>
        <a:buFont typeface="Arial" panose="020B0604020202020204" pitchFamily="34" charset="0"/>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na01.safelinks.protection.outlook.com/?url=https%3A%2F%2Fd3nkl3psvxxpe9.cloudfront.net%2Fdocuments%2Fcbsnews_20260118_1.pdf&amp;data=05%7C02%7C%7Cb3eb789dc7954ec389ba08de56cac05f%7C84df9e7fe9f640afb435aaaaaaaaaaaa%7C1%7C0%7C639043625962829325%7CUnknown%7CTWFpbGZsb3d8eyJFbXB0eU1hcGkiOnRydWUsIlYiOiIwLjAuMDAwMCIsIlAiOiJXaW4zMiIsIkFOIjoiTWFpbCIsIldUIjoyfQ%3D%3D%7C0%7C%7C%7C&amp;sdata=vMjkgS8OxIIoRjkKcILPJ7Q4HEMmBHvVs0Tc0waOWQo%3D&amp;reserved=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a:xfrm>
            <a:off x="368300" y="2190864"/>
            <a:ext cx="7937268" cy="2041502"/>
          </a:xfrm>
        </p:spPr>
        <p:txBody>
          <a:bodyPr>
            <a:noAutofit/>
          </a:bodyPr>
          <a:lstStyle/>
          <a:p>
            <a:pPr algn="ctr"/>
            <a:r>
              <a:rPr lang="en-US" sz="4800" dirty="0">
                <a:solidFill>
                  <a:schemeClr val="accent3">
                    <a:lumMod val="10000"/>
                  </a:schemeClr>
                </a:solidFill>
              </a:rPr>
              <a:t>We’re a Republic.</a:t>
            </a:r>
          </a:p>
          <a:p>
            <a:pPr algn="ctr"/>
            <a:r>
              <a:rPr lang="en-US" sz="4800" dirty="0">
                <a:solidFill>
                  <a:schemeClr val="accent3">
                    <a:lumMod val="10000"/>
                  </a:schemeClr>
                </a:solidFill>
              </a:rPr>
              <a:t>It’s Under Assault.</a:t>
            </a:r>
          </a:p>
        </p:txBody>
      </p:sp>
    </p:spTree>
    <p:extLst>
      <p:ext uri="{BB962C8B-B14F-4D97-AF65-F5344CB8AC3E}">
        <p14:creationId xmlns:p14="http://schemas.microsoft.com/office/powerpoint/2010/main" val="3967333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D2A8F-E97C-751C-F06C-C6566C6A76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489417-8BEF-DAF5-D40E-74C766FB307B}"/>
              </a:ext>
            </a:extLst>
          </p:cNvPr>
          <p:cNvSpPr>
            <a:spLocks noGrp="1"/>
          </p:cNvSpPr>
          <p:nvPr>
            <p:ph type="title"/>
          </p:nvPr>
        </p:nvSpPr>
        <p:spPr>
          <a:xfrm>
            <a:off x="434248" y="236468"/>
            <a:ext cx="8481152" cy="764625"/>
          </a:xfrm>
        </p:spPr>
        <p:txBody>
          <a:bodyPr>
            <a:normAutofit/>
          </a:bodyPr>
          <a:lstStyle/>
          <a:p>
            <a:pPr algn="ctr"/>
            <a:r>
              <a:rPr lang="en-US" sz="4000" dirty="0"/>
              <a:t>Barbara F. Walter</a:t>
            </a:r>
          </a:p>
        </p:txBody>
      </p:sp>
      <p:sp>
        <p:nvSpPr>
          <p:cNvPr id="3" name="Slide Number Placeholder 2">
            <a:extLst>
              <a:ext uri="{FF2B5EF4-FFF2-40B4-BE49-F238E27FC236}">
                <a16:creationId xmlns:a16="http://schemas.microsoft.com/office/drawing/2014/main" id="{5957DB7B-B020-4850-18C7-235350EEAF2A}"/>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059ABE3D-0306-47E9-8957-6FD3294A431B}" type="slidenum">
              <a:rPr kumimoji="0" lang="en-US" sz="1200" b="0" i="0" u="none" strike="noStrike" kern="1200" cap="none" spc="0" normalizeH="0" baseline="0" noProof="0" smtClean="0">
                <a:ln>
                  <a:noFill/>
                </a:ln>
                <a:solidFill>
                  <a:srgbClr val="404041">
                    <a:tint val="75000"/>
                  </a:srgbClr>
                </a:solidFill>
                <a:effectLst/>
                <a:uLnTx/>
                <a:uFillTx/>
                <a:latin typeface="Calibri"/>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srgbClr val="404041">
                  <a:tint val="75000"/>
                </a:srgbClr>
              </a:solidFill>
              <a:effectLst/>
              <a:uLnTx/>
              <a:uFillTx/>
              <a:latin typeface="Calibri"/>
              <a:ea typeface="ＭＳ Ｐゴシック" charset="0"/>
            </a:endParaRPr>
          </a:p>
        </p:txBody>
      </p:sp>
      <p:sp>
        <p:nvSpPr>
          <p:cNvPr id="5" name="TextBox 4">
            <a:extLst>
              <a:ext uri="{FF2B5EF4-FFF2-40B4-BE49-F238E27FC236}">
                <a16:creationId xmlns:a16="http://schemas.microsoft.com/office/drawing/2014/main" id="{A14B7FBA-EC45-D2CE-B88C-32CFD254609E}"/>
              </a:ext>
            </a:extLst>
          </p:cNvPr>
          <p:cNvSpPr txBox="1"/>
          <p:nvPr/>
        </p:nvSpPr>
        <p:spPr>
          <a:xfrm>
            <a:off x="1121396" y="1331089"/>
            <a:ext cx="7106855" cy="538222"/>
          </a:xfrm>
          <a:prstGeom prst="rect">
            <a:avLst/>
          </a:prstGeom>
        </p:spPr>
        <p:txBody>
          <a:bodyPr vert="horz" wrap="square" lIns="91440" tIns="45720" rIns="91440" bIns="45720" rtlCol="0">
            <a:noAutofit/>
          </a:bodyPr>
          <a:lstStyle/>
          <a:p>
            <a:pPr marL="0" marR="0" lvl="0" indent="0" algn="l" defTabSz="914400" rtl="0" eaLnBrk="0" fontAlgn="base" latinLnBrk="0" hangingPunct="0">
              <a:lnSpc>
                <a:spcPct val="100000"/>
              </a:lnSpc>
              <a:spcBef>
                <a:spcPct val="0"/>
              </a:spcBef>
              <a:spcAft>
                <a:spcPct val="0"/>
              </a:spcAft>
              <a:buClr>
                <a:srgbClr val="F78F1E"/>
              </a:buClr>
              <a:buSzPct val="150000"/>
              <a:buFontTx/>
              <a:buNone/>
              <a:tabLst/>
              <a:defRPr/>
            </a:pPr>
            <a:endParaRPr kumimoji="0" lang="en-US" sz="1400" b="0" i="0" u="none" strike="noStrike" kern="1200" cap="none" spc="0" normalizeH="0" baseline="0" noProof="0" dirty="0">
              <a:ln>
                <a:noFill/>
              </a:ln>
              <a:solidFill>
                <a:srgbClr val="404041"/>
              </a:solidFill>
              <a:effectLst/>
              <a:uLnTx/>
              <a:uFillTx/>
              <a:latin typeface="Calibri"/>
              <a:ea typeface="ＭＳ Ｐゴシック" charset="0"/>
              <a:cs typeface="Calibri"/>
            </a:endParaRPr>
          </a:p>
        </p:txBody>
      </p:sp>
      <p:sp>
        <p:nvSpPr>
          <p:cNvPr id="4" name="TextBox 3">
            <a:extLst>
              <a:ext uri="{FF2B5EF4-FFF2-40B4-BE49-F238E27FC236}">
                <a16:creationId xmlns:a16="http://schemas.microsoft.com/office/drawing/2014/main" id="{3A27DC5A-C89B-F621-CAF2-249B1DD9260C}"/>
              </a:ext>
            </a:extLst>
          </p:cNvPr>
          <p:cNvSpPr txBox="1"/>
          <p:nvPr/>
        </p:nvSpPr>
        <p:spPr>
          <a:xfrm>
            <a:off x="2092124" y="5956391"/>
            <a:ext cx="4959751" cy="659630"/>
          </a:xfrm>
          <a:prstGeom prst="rect">
            <a:avLst/>
          </a:prstGeom>
        </p:spPr>
        <p:txBody>
          <a:bodyPr vert="horz" wrap="square" lIns="91440" tIns="45720" rIns="91440" bIns="45720" rtlCol="0">
            <a:noAutofit/>
          </a:bodyPr>
          <a:lstStyle/>
          <a:p>
            <a:pPr algn="ctr">
              <a:buClr>
                <a:srgbClr val="F78F1E"/>
              </a:buClr>
              <a:buSzPct val="150000"/>
            </a:pPr>
            <a:r>
              <a:rPr lang="en-US" sz="1400" b="1" dirty="0"/>
              <a:t>https://www.youtube.com/watch?v=u6TLoj6lQC4</a:t>
            </a:r>
            <a:endParaRPr lang="en-US" sz="1400" dirty="0">
              <a:latin typeface="Calibri"/>
              <a:cs typeface="Calibri"/>
            </a:endParaRPr>
          </a:p>
        </p:txBody>
      </p:sp>
      <p:pic>
        <p:nvPicPr>
          <p:cNvPr id="8" name="Picture 7">
            <a:extLst>
              <a:ext uri="{FF2B5EF4-FFF2-40B4-BE49-F238E27FC236}">
                <a16:creationId xmlns:a16="http://schemas.microsoft.com/office/drawing/2014/main" id="{0DEBAEC5-35D6-14A8-106C-EBB6064BDAF3}"/>
              </a:ext>
            </a:extLst>
          </p:cNvPr>
          <p:cNvPicPr>
            <a:picLocks noChangeAspect="1"/>
          </p:cNvPicPr>
          <p:nvPr/>
        </p:nvPicPr>
        <p:blipFill>
          <a:blip r:embed="rId3"/>
          <a:stretch>
            <a:fillRect/>
          </a:stretch>
        </p:blipFill>
        <p:spPr>
          <a:xfrm>
            <a:off x="1638603" y="1146657"/>
            <a:ext cx="5866791" cy="4564685"/>
          </a:xfrm>
          <a:prstGeom prst="rect">
            <a:avLst/>
          </a:prstGeom>
        </p:spPr>
      </p:pic>
    </p:spTree>
    <p:extLst>
      <p:ext uri="{BB962C8B-B14F-4D97-AF65-F5344CB8AC3E}">
        <p14:creationId xmlns:p14="http://schemas.microsoft.com/office/powerpoint/2010/main" val="2667818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0B0E7-B95E-1A90-158F-63D77F506B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7C8455-2952-2CFA-FE27-7D8BD9A5321A}"/>
              </a:ext>
            </a:extLst>
          </p:cNvPr>
          <p:cNvSpPr>
            <a:spLocks noGrp="1"/>
          </p:cNvSpPr>
          <p:nvPr>
            <p:ph type="title"/>
          </p:nvPr>
        </p:nvSpPr>
        <p:spPr/>
        <p:txBody>
          <a:bodyPr>
            <a:normAutofit/>
          </a:bodyPr>
          <a:lstStyle/>
          <a:p>
            <a:pPr algn="ctr"/>
            <a:r>
              <a:rPr lang="en-US" sz="4400" dirty="0"/>
              <a:t>Heather Cox Richardson</a:t>
            </a:r>
          </a:p>
        </p:txBody>
      </p:sp>
      <p:sp>
        <p:nvSpPr>
          <p:cNvPr id="3" name="Slide Number Placeholder 2">
            <a:extLst>
              <a:ext uri="{FF2B5EF4-FFF2-40B4-BE49-F238E27FC236}">
                <a16:creationId xmlns:a16="http://schemas.microsoft.com/office/drawing/2014/main" id="{7564327D-F793-7288-5605-77B0295C91E9}"/>
              </a:ext>
            </a:extLst>
          </p:cNvPr>
          <p:cNvSpPr>
            <a:spLocks noGrp="1"/>
          </p:cNvSpPr>
          <p:nvPr>
            <p:ph type="sldNum" sz="quarter" idx="10"/>
          </p:nvPr>
        </p:nvSpPr>
        <p:spPr/>
        <p:txBody>
          <a:bodyPr/>
          <a:lstStyle/>
          <a:p>
            <a:fld id="{059ABE3D-0306-47E9-8957-6FD3294A431B}" type="slidenum">
              <a:rPr lang="en-US" smtClean="0"/>
              <a:pPr/>
              <a:t>11</a:t>
            </a:fld>
            <a:endParaRPr lang="en-US" dirty="0"/>
          </a:p>
        </p:txBody>
      </p:sp>
      <p:sp>
        <p:nvSpPr>
          <p:cNvPr id="5" name="TextBox 4">
            <a:extLst>
              <a:ext uri="{FF2B5EF4-FFF2-40B4-BE49-F238E27FC236}">
                <a16:creationId xmlns:a16="http://schemas.microsoft.com/office/drawing/2014/main" id="{BAB279E8-D6B4-F70D-BF34-08482E079567}"/>
              </a:ext>
            </a:extLst>
          </p:cNvPr>
          <p:cNvSpPr txBox="1"/>
          <p:nvPr/>
        </p:nvSpPr>
        <p:spPr>
          <a:xfrm>
            <a:off x="1121396" y="1331089"/>
            <a:ext cx="7106855" cy="538222"/>
          </a:xfrm>
          <a:prstGeom prst="rect">
            <a:avLst/>
          </a:prstGeom>
        </p:spPr>
        <p:txBody>
          <a:bodyPr vert="horz" wrap="square" lIns="91440" tIns="45720" rIns="91440" bIns="45720" rtlCol="0">
            <a:noAutofit/>
          </a:bodyPr>
          <a:lstStyle/>
          <a:p>
            <a:pPr>
              <a:buClr>
                <a:srgbClr val="F78F1E"/>
              </a:buClr>
              <a:buSzPct val="150000"/>
            </a:pPr>
            <a:endParaRPr lang="en-US" sz="1400" dirty="0">
              <a:latin typeface="Calibri"/>
              <a:cs typeface="Calibri"/>
            </a:endParaRPr>
          </a:p>
        </p:txBody>
      </p:sp>
      <p:sp>
        <p:nvSpPr>
          <p:cNvPr id="6" name="TextBox 5">
            <a:extLst>
              <a:ext uri="{FF2B5EF4-FFF2-40B4-BE49-F238E27FC236}">
                <a16:creationId xmlns:a16="http://schemas.microsoft.com/office/drawing/2014/main" id="{570F09BA-2FE5-0B7C-3CCD-BD885943CF21}"/>
              </a:ext>
            </a:extLst>
          </p:cNvPr>
          <p:cNvSpPr txBox="1"/>
          <p:nvPr/>
        </p:nvSpPr>
        <p:spPr>
          <a:xfrm>
            <a:off x="885259" y="5709149"/>
            <a:ext cx="7540906" cy="365125"/>
          </a:xfrm>
          <a:prstGeom prst="rect">
            <a:avLst/>
          </a:prstGeom>
        </p:spPr>
        <p:txBody>
          <a:bodyPr vert="horz" wrap="square" lIns="91440" tIns="45720" rIns="91440" bIns="45720" rtlCol="0">
            <a:noAutofit/>
          </a:bodyPr>
          <a:lstStyle/>
          <a:p>
            <a:pPr algn="ctr">
              <a:buClr>
                <a:srgbClr val="F78F1E"/>
              </a:buClr>
              <a:buSzPct val="150000"/>
            </a:pPr>
            <a:r>
              <a:rPr lang="en-US" b="1" dirty="0">
                <a:latin typeface="Calibri"/>
                <a:cs typeface="Calibri"/>
              </a:rPr>
              <a:t>Professor of History – Boston College</a:t>
            </a:r>
          </a:p>
        </p:txBody>
      </p:sp>
      <p:sp>
        <p:nvSpPr>
          <p:cNvPr id="8" name="TextBox 7">
            <a:extLst>
              <a:ext uri="{FF2B5EF4-FFF2-40B4-BE49-F238E27FC236}">
                <a16:creationId xmlns:a16="http://schemas.microsoft.com/office/drawing/2014/main" id="{0286470A-D984-6A4D-AB75-FCCD916453BF}"/>
              </a:ext>
            </a:extLst>
          </p:cNvPr>
          <p:cNvSpPr txBox="1"/>
          <p:nvPr/>
        </p:nvSpPr>
        <p:spPr>
          <a:xfrm>
            <a:off x="2363273" y="6156101"/>
            <a:ext cx="4584879" cy="309093"/>
          </a:xfrm>
          <a:prstGeom prst="rect">
            <a:avLst/>
          </a:prstGeom>
        </p:spPr>
        <p:txBody>
          <a:bodyPr vert="horz" wrap="square" lIns="91440" tIns="45720" rIns="91440" bIns="45720" rtlCol="0">
            <a:noAutofit/>
          </a:bodyPr>
          <a:lstStyle/>
          <a:p>
            <a:pPr>
              <a:buClr>
                <a:srgbClr val="F78F1E"/>
              </a:buClr>
              <a:buSzPct val="150000"/>
            </a:pPr>
            <a:endParaRPr lang="en-US" sz="1400" dirty="0">
              <a:latin typeface="Calibri"/>
              <a:cs typeface="Calibri"/>
            </a:endParaRPr>
          </a:p>
        </p:txBody>
      </p:sp>
      <p:sp>
        <p:nvSpPr>
          <p:cNvPr id="9" name="TextBox 8">
            <a:extLst>
              <a:ext uri="{FF2B5EF4-FFF2-40B4-BE49-F238E27FC236}">
                <a16:creationId xmlns:a16="http://schemas.microsoft.com/office/drawing/2014/main" id="{5F09ED3D-5F15-A9B9-B4C6-D0649608982D}"/>
              </a:ext>
            </a:extLst>
          </p:cNvPr>
          <p:cNvSpPr txBox="1"/>
          <p:nvPr/>
        </p:nvSpPr>
        <p:spPr>
          <a:xfrm>
            <a:off x="1463040" y="6255191"/>
            <a:ext cx="6013094" cy="366341"/>
          </a:xfrm>
          <a:prstGeom prst="rect">
            <a:avLst/>
          </a:prstGeom>
        </p:spPr>
        <p:txBody>
          <a:bodyPr vert="horz" wrap="square" lIns="91440" tIns="45720" rIns="91440" bIns="45720" rtlCol="0">
            <a:noAutofit/>
          </a:bodyPr>
          <a:lstStyle/>
          <a:p>
            <a:pPr algn="ctr">
              <a:buClr>
                <a:srgbClr val="F78F1E"/>
              </a:buClr>
              <a:buSzPct val="150000"/>
            </a:pPr>
            <a:r>
              <a:rPr lang="en-US" sz="1400" b="1" dirty="0"/>
              <a:t>https://heathercoxrichardson.substack.com/p/january-18-2026-a2a</a:t>
            </a:r>
            <a:endParaRPr lang="en-US" sz="1400" dirty="0">
              <a:latin typeface="Calibri"/>
              <a:cs typeface="Calibri"/>
            </a:endParaRPr>
          </a:p>
        </p:txBody>
      </p:sp>
      <p:pic>
        <p:nvPicPr>
          <p:cNvPr id="1026" name="Picture 2">
            <a:extLst>
              <a:ext uri="{FF2B5EF4-FFF2-40B4-BE49-F238E27FC236}">
                <a16:creationId xmlns:a16="http://schemas.microsoft.com/office/drawing/2014/main" id="{4E479B7C-118E-64D5-BBFC-E2DA823E35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5222" y="1121962"/>
            <a:ext cx="4133088" cy="4505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9823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8234A-3EFB-1B2C-A114-79A441332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122AC8-D052-2A78-5C02-460D952854F7}"/>
              </a:ext>
            </a:extLst>
          </p:cNvPr>
          <p:cNvSpPr>
            <a:spLocks noGrp="1"/>
          </p:cNvSpPr>
          <p:nvPr>
            <p:ph type="title"/>
          </p:nvPr>
        </p:nvSpPr>
        <p:spPr>
          <a:xfrm>
            <a:off x="434248" y="177674"/>
            <a:ext cx="8481152" cy="803667"/>
          </a:xfrm>
        </p:spPr>
        <p:txBody>
          <a:bodyPr>
            <a:normAutofit/>
          </a:bodyPr>
          <a:lstStyle/>
          <a:p>
            <a:pPr algn="ctr"/>
            <a:r>
              <a:rPr lang="en-US" sz="4400" dirty="0"/>
              <a:t>Homework – Pick One!</a:t>
            </a:r>
          </a:p>
        </p:txBody>
      </p:sp>
      <p:sp>
        <p:nvSpPr>
          <p:cNvPr id="3" name="Slide Number Placeholder 2">
            <a:extLst>
              <a:ext uri="{FF2B5EF4-FFF2-40B4-BE49-F238E27FC236}">
                <a16:creationId xmlns:a16="http://schemas.microsoft.com/office/drawing/2014/main" id="{C1AE2FAF-E36C-81EF-3A0E-0FCF1B2860D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059ABE3D-0306-47E9-8957-6FD3294A431B}" type="slidenum">
              <a:rPr kumimoji="0" lang="en-US" sz="1200" b="0" i="0" u="none" strike="noStrike" kern="1200" cap="none" spc="0" normalizeH="0" baseline="0" noProof="0" smtClean="0">
                <a:ln>
                  <a:noFill/>
                </a:ln>
                <a:solidFill>
                  <a:srgbClr val="404041">
                    <a:tint val="75000"/>
                  </a:srgbClr>
                </a:solidFill>
                <a:effectLst/>
                <a:uLnTx/>
                <a:uFillTx/>
                <a:latin typeface="Calibri"/>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dirty="0">
              <a:ln>
                <a:noFill/>
              </a:ln>
              <a:solidFill>
                <a:srgbClr val="404041">
                  <a:tint val="75000"/>
                </a:srgbClr>
              </a:solidFill>
              <a:effectLst/>
              <a:uLnTx/>
              <a:uFillTx/>
              <a:latin typeface="Calibri"/>
              <a:ea typeface="ＭＳ Ｐゴシック" charset="0"/>
            </a:endParaRPr>
          </a:p>
        </p:txBody>
      </p:sp>
      <p:sp>
        <p:nvSpPr>
          <p:cNvPr id="4" name="TextBox 3">
            <a:extLst>
              <a:ext uri="{FF2B5EF4-FFF2-40B4-BE49-F238E27FC236}">
                <a16:creationId xmlns:a16="http://schemas.microsoft.com/office/drawing/2014/main" id="{98C42005-89C5-2564-A2AD-70F2FAF78995}"/>
              </a:ext>
            </a:extLst>
          </p:cNvPr>
          <p:cNvSpPr txBox="1"/>
          <p:nvPr/>
        </p:nvSpPr>
        <p:spPr>
          <a:xfrm>
            <a:off x="1016813" y="1645920"/>
            <a:ext cx="7439558" cy="4381805"/>
          </a:xfrm>
          <a:prstGeom prst="rect">
            <a:avLst/>
          </a:prstGeom>
        </p:spPr>
        <p:txBody>
          <a:bodyPr vert="horz" wrap="square" lIns="91440" tIns="45720" rIns="91440" bIns="45720" rtlCol="0">
            <a:noAutofit/>
          </a:bodyPr>
          <a:lstStyle/>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r>
              <a:rPr kumimoji="0" lang="en-US" sz="3600" b="1" i="0" u="none" strike="noStrike" kern="1200" cap="none" spc="0" normalizeH="0" baseline="0" noProof="0" dirty="0">
                <a:ln>
                  <a:noFill/>
                </a:ln>
                <a:solidFill>
                  <a:srgbClr val="404041"/>
                </a:solidFill>
                <a:effectLst/>
                <a:uLnTx/>
                <a:uFillTx/>
                <a:latin typeface="Calibri"/>
                <a:ea typeface="ＭＳ Ｐゴシック" charset="0"/>
                <a:cs typeface="+mn-cs"/>
              </a:rPr>
              <a:t>Separation of Powers</a:t>
            </a: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endParaRPr kumimoji="0" lang="en-US" sz="3600" b="1" i="0" u="none" strike="noStrike" kern="1200" cap="none" spc="0" normalizeH="0" baseline="0" noProof="0" dirty="0">
              <a:ln>
                <a:noFill/>
              </a:ln>
              <a:solidFill>
                <a:srgbClr val="404041"/>
              </a:solidFill>
              <a:effectLst/>
              <a:uLnTx/>
              <a:uFillTx/>
              <a:latin typeface="Calibri"/>
              <a:ea typeface="ＭＳ Ｐゴシック" charset="0"/>
              <a:cs typeface="+mn-cs"/>
            </a:endParaRP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r>
              <a:rPr kumimoji="0" lang="en-US" sz="3600" b="1" i="0" u="none" strike="noStrike" kern="1200" cap="none" spc="0" normalizeH="0" baseline="0" noProof="0" dirty="0">
                <a:ln>
                  <a:noFill/>
                </a:ln>
                <a:solidFill>
                  <a:srgbClr val="404041"/>
                </a:solidFill>
                <a:effectLst/>
                <a:uLnTx/>
                <a:uFillTx/>
                <a:latin typeface="Calibri"/>
                <a:ea typeface="ＭＳ Ｐゴシック" charset="0"/>
                <a:cs typeface="+mn-cs"/>
              </a:rPr>
              <a:t>First Amendment Rights </a:t>
            </a: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endParaRPr kumimoji="0" lang="en-US" sz="3600" b="1" i="0" u="none" strike="noStrike" kern="1200" cap="none" spc="0" normalizeH="0" baseline="0" noProof="0" dirty="0">
              <a:ln>
                <a:noFill/>
              </a:ln>
              <a:solidFill>
                <a:srgbClr val="404041"/>
              </a:solidFill>
              <a:effectLst/>
              <a:uLnTx/>
              <a:uFillTx/>
              <a:latin typeface="Calibri"/>
              <a:ea typeface="ＭＳ Ｐゴシック" charset="0"/>
              <a:cs typeface="+mn-cs"/>
            </a:endParaRP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r>
              <a:rPr kumimoji="0" lang="en-US" sz="3600" b="1" i="0" u="none" strike="noStrike" kern="1200" cap="none" spc="0" normalizeH="0" baseline="0" noProof="0" dirty="0">
                <a:ln>
                  <a:noFill/>
                </a:ln>
                <a:solidFill>
                  <a:srgbClr val="404041"/>
                </a:solidFill>
                <a:effectLst/>
                <a:uLnTx/>
                <a:uFillTx/>
                <a:latin typeface="Calibri"/>
                <a:ea typeface="ＭＳ Ｐゴシック" charset="0"/>
                <a:cs typeface="+mn-cs"/>
              </a:rPr>
              <a:t>Due Process and The Rule of Law</a:t>
            </a: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endParaRPr kumimoji="0" lang="en-US" sz="3600" b="1" i="0" u="none" strike="noStrike" kern="1200" cap="none" spc="0" normalizeH="0" baseline="0" noProof="0" dirty="0">
              <a:ln>
                <a:noFill/>
              </a:ln>
              <a:solidFill>
                <a:srgbClr val="404041"/>
              </a:solidFill>
              <a:effectLst/>
              <a:uLnTx/>
              <a:uFillTx/>
              <a:latin typeface="Calibri"/>
              <a:ea typeface="ＭＳ Ｐゴシック" charset="0"/>
              <a:cs typeface="+mn-cs"/>
            </a:endParaRP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r>
              <a:rPr kumimoji="0" lang="en-US" sz="3600" b="1" i="0" u="none" strike="noStrike" kern="1200" cap="none" spc="0" normalizeH="0" baseline="0" noProof="0" dirty="0">
                <a:ln>
                  <a:noFill/>
                </a:ln>
                <a:solidFill>
                  <a:srgbClr val="404041"/>
                </a:solidFill>
                <a:effectLst/>
                <a:uLnTx/>
                <a:uFillTx/>
                <a:latin typeface="Calibri"/>
                <a:ea typeface="ＭＳ Ｐゴシック" charset="0"/>
                <a:cs typeface="+mn-cs"/>
              </a:rPr>
              <a:t>Abuse of Executive Power  </a:t>
            </a:r>
          </a:p>
        </p:txBody>
      </p:sp>
    </p:spTree>
    <p:extLst>
      <p:ext uri="{BB962C8B-B14F-4D97-AF65-F5344CB8AC3E}">
        <p14:creationId xmlns:p14="http://schemas.microsoft.com/office/powerpoint/2010/main" val="2957182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F7F15-6499-C37D-892F-8B9FFF4861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CACCFF-4BF2-B2C2-90E2-7DF0138D3E62}"/>
              </a:ext>
            </a:extLst>
          </p:cNvPr>
          <p:cNvSpPr>
            <a:spLocks noGrp="1"/>
          </p:cNvSpPr>
          <p:nvPr>
            <p:ph type="title"/>
          </p:nvPr>
        </p:nvSpPr>
        <p:spPr>
          <a:xfrm>
            <a:off x="434248" y="177674"/>
            <a:ext cx="8481152" cy="803667"/>
          </a:xfrm>
        </p:spPr>
        <p:txBody>
          <a:bodyPr>
            <a:normAutofit/>
          </a:bodyPr>
          <a:lstStyle/>
          <a:p>
            <a:pPr algn="ctr"/>
            <a:r>
              <a:rPr lang="en-US" sz="4400" dirty="0"/>
              <a:t>Class Framework</a:t>
            </a:r>
          </a:p>
        </p:txBody>
      </p:sp>
      <p:sp>
        <p:nvSpPr>
          <p:cNvPr id="3" name="Slide Number Placeholder 2">
            <a:extLst>
              <a:ext uri="{FF2B5EF4-FFF2-40B4-BE49-F238E27FC236}">
                <a16:creationId xmlns:a16="http://schemas.microsoft.com/office/drawing/2014/main" id="{3FAD4991-A897-5E92-185A-6F2B98C4941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059ABE3D-0306-47E9-8957-6FD3294A431B}" type="slidenum">
              <a:rPr kumimoji="0" lang="en-US" sz="1200" b="0" i="0" u="none" strike="noStrike" kern="1200" cap="none" spc="0" normalizeH="0" baseline="0" noProof="0" smtClean="0">
                <a:ln>
                  <a:noFill/>
                </a:ln>
                <a:solidFill>
                  <a:srgbClr val="404041">
                    <a:tint val="75000"/>
                  </a:srgbClr>
                </a:solidFill>
                <a:effectLst/>
                <a:uLnTx/>
                <a:uFillTx/>
                <a:latin typeface="Calibri"/>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dirty="0">
              <a:ln>
                <a:noFill/>
              </a:ln>
              <a:solidFill>
                <a:srgbClr val="404041">
                  <a:tint val="75000"/>
                </a:srgbClr>
              </a:solidFill>
              <a:effectLst/>
              <a:uLnTx/>
              <a:uFillTx/>
              <a:latin typeface="Calibri"/>
              <a:ea typeface="ＭＳ Ｐゴシック" charset="0"/>
            </a:endParaRPr>
          </a:p>
        </p:txBody>
      </p:sp>
      <p:sp>
        <p:nvSpPr>
          <p:cNvPr id="4" name="TextBox 3">
            <a:extLst>
              <a:ext uri="{FF2B5EF4-FFF2-40B4-BE49-F238E27FC236}">
                <a16:creationId xmlns:a16="http://schemas.microsoft.com/office/drawing/2014/main" id="{778E097D-6836-6FAC-26BC-4BA76D43FDFC}"/>
              </a:ext>
            </a:extLst>
          </p:cNvPr>
          <p:cNvSpPr txBox="1"/>
          <p:nvPr/>
        </p:nvSpPr>
        <p:spPr>
          <a:xfrm>
            <a:off x="1016813" y="1250900"/>
            <a:ext cx="7439558" cy="4776826"/>
          </a:xfrm>
          <a:prstGeom prst="rect">
            <a:avLst/>
          </a:prstGeom>
        </p:spPr>
        <p:txBody>
          <a:bodyPr vert="horz" wrap="square" lIns="91440" tIns="45720" rIns="91440" bIns="45720" rtlCol="0">
            <a:noAutofit/>
          </a:bodyPr>
          <a:lstStyle/>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r>
              <a:rPr kumimoji="0" lang="en-US" sz="2800" b="1" i="0" u="none" strike="noStrike" kern="1200" cap="none" spc="0" normalizeH="0" baseline="0" noProof="0" dirty="0">
                <a:ln>
                  <a:noFill/>
                </a:ln>
                <a:solidFill>
                  <a:srgbClr val="404041"/>
                </a:solidFill>
                <a:effectLst/>
                <a:uLnTx/>
                <a:uFillTx/>
                <a:latin typeface="Calibri"/>
                <a:ea typeface="ＭＳ Ｐゴシック" charset="0"/>
                <a:cs typeface="+mn-cs"/>
              </a:rPr>
              <a:t>I not a teacher, I’m a facilitator</a:t>
            </a: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r>
              <a:rPr kumimoji="0" lang="en-US" sz="2800" b="1" i="0" u="none" strike="noStrike" kern="1200" cap="none" spc="0" normalizeH="0" baseline="0" noProof="0" dirty="0">
                <a:ln>
                  <a:noFill/>
                </a:ln>
                <a:solidFill>
                  <a:srgbClr val="404041"/>
                </a:solidFill>
                <a:effectLst/>
                <a:uLnTx/>
                <a:uFillTx/>
                <a:latin typeface="Calibri"/>
                <a:ea typeface="ＭＳ Ｐゴシック" charset="0"/>
                <a:cs typeface="+mn-cs"/>
              </a:rPr>
              <a:t>I present information, express my opinions and STRONGLY encourage constructive dialogue </a:t>
            </a: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r>
              <a:rPr lang="en-US" sz="2800" b="1" dirty="0">
                <a:solidFill>
                  <a:srgbClr val="404041"/>
                </a:solidFill>
                <a:latin typeface="Calibri"/>
                <a:cs typeface="+mn-cs"/>
              </a:rPr>
              <a:t>It’s a BIG class so we’ll be using a microphone</a:t>
            </a: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r>
              <a:rPr kumimoji="0" lang="en-US" sz="2800" b="1" i="0" u="none" strike="noStrike" kern="1200" cap="none" spc="0" normalizeH="0" baseline="0" noProof="0" dirty="0">
                <a:ln>
                  <a:noFill/>
                </a:ln>
                <a:solidFill>
                  <a:srgbClr val="404041"/>
                </a:solidFill>
                <a:effectLst/>
                <a:uLnTx/>
                <a:uFillTx/>
                <a:latin typeface="Calibri"/>
                <a:ea typeface="ＭＳ Ｐゴシック" charset="0"/>
                <a:cs typeface="+mn-cs"/>
              </a:rPr>
              <a:t>The the slides used in the class will be available the day after each session</a:t>
            </a:r>
          </a:p>
          <a:p>
            <a:pPr marL="461963" marR="0" lvl="0" indent="-461963" algn="l" defTabSz="457200" rtl="0" eaLnBrk="1" fontAlgn="base" latinLnBrk="0" hangingPunct="1">
              <a:lnSpc>
                <a:spcPct val="100000"/>
              </a:lnSpc>
              <a:spcBef>
                <a:spcPct val="20000"/>
              </a:spcBef>
              <a:spcAft>
                <a:spcPct val="0"/>
              </a:spcAft>
              <a:buClr>
                <a:srgbClr val="2F2F2F"/>
              </a:buClr>
              <a:buSzPct val="100000"/>
              <a:buFont typeface="Calibri" pitchFamily="34" charset="0"/>
              <a:buChar char="●"/>
              <a:tabLst/>
              <a:defRPr/>
            </a:pPr>
            <a:r>
              <a:rPr kumimoji="0" lang="en-US" sz="2800" b="1" i="0" u="none" strike="noStrike" kern="1200" cap="none" spc="0" normalizeH="0" baseline="0" noProof="0" dirty="0">
                <a:ln>
                  <a:noFill/>
                </a:ln>
                <a:solidFill>
                  <a:srgbClr val="404041"/>
                </a:solidFill>
                <a:effectLst/>
                <a:uLnTx/>
                <a:uFillTx/>
                <a:latin typeface="Calibri"/>
                <a:ea typeface="ＭＳ Ｐゴシック" charset="0"/>
                <a:cs typeface="+mn-cs"/>
              </a:rPr>
              <a:t>There will be homework </a:t>
            </a:r>
          </a:p>
        </p:txBody>
      </p:sp>
    </p:spTree>
    <p:extLst>
      <p:ext uri="{BB962C8B-B14F-4D97-AF65-F5344CB8AC3E}">
        <p14:creationId xmlns:p14="http://schemas.microsoft.com/office/powerpoint/2010/main" val="41312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248" y="126740"/>
            <a:ext cx="8481152" cy="803667"/>
          </a:xfrm>
        </p:spPr>
        <p:txBody>
          <a:bodyPr>
            <a:normAutofit/>
          </a:bodyPr>
          <a:lstStyle/>
          <a:p>
            <a:r>
              <a:rPr lang="en-US" sz="4400" dirty="0"/>
              <a:t>Class Topics</a:t>
            </a:r>
          </a:p>
        </p:txBody>
      </p:sp>
      <p:sp>
        <p:nvSpPr>
          <p:cNvPr id="3" name="Slide Number Placeholder 2"/>
          <p:cNvSpPr>
            <a:spLocks noGrp="1"/>
          </p:cNvSpPr>
          <p:nvPr>
            <p:ph type="sldNum" sz="quarter" idx="10"/>
          </p:nvPr>
        </p:nvSpPr>
        <p:spPr/>
        <p:txBody>
          <a:bodyPr/>
          <a:lstStyle/>
          <a:p>
            <a:fld id="{059ABE3D-0306-47E9-8957-6FD3294A431B}" type="slidenum">
              <a:rPr lang="en-US" smtClean="0"/>
              <a:pPr/>
              <a:t>3</a:t>
            </a:fld>
            <a:endParaRPr lang="en-US" dirty="0"/>
          </a:p>
        </p:txBody>
      </p:sp>
      <p:sp>
        <p:nvSpPr>
          <p:cNvPr id="4" name="Text Placeholder 3"/>
          <p:cNvSpPr>
            <a:spLocks noGrp="1"/>
          </p:cNvSpPr>
          <p:nvPr>
            <p:ph type="body" sz="quarter" idx="11"/>
          </p:nvPr>
        </p:nvSpPr>
        <p:spPr>
          <a:xfrm>
            <a:off x="434975" y="1536191"/>
            <a:ext cx="8480425" cy="4882653"/>
          </a:xfrm>
        </p:spPr>
        <p:txBody>
          <a:bodyPr>
            <a:normAutofit lnSpcReduction="10000"/>
          </a:bodyPr>
          <a:lstStyle/>
          <a:p>
            <a:r>
              <a:rPr lang="en-US" sz="2600" b="1" dirty="0"/>
              <a:t>Week 1 – The Assault on the Constitution </a:t>
            </a:r>
          </a:p>
          <a:p>
            <a:endParaRPr lang="en-US" sz="2600" b="1" dirty="0"/>
          </a:p>
          <a:p>
            <a:r>
              <a:rPr lang="en-US" sz="2600" b="1" dirty="0"/>
              <a:t>Week 2 – The Dismantling of Our Institutions   </a:t>
            </a:r>
          </a:p>
          <a:p>
            <a:endParaRPr lang="en-US" sz="2600" b="1" dirty="0"/>
          </a:p>
          <a:p>
            <a:r>
              <a:rPr lang="en-US" sz="2600" b="1" dirty="0"/>
              <a:t>Week 3 – Fixing Our Broken Immigration Policy. </a:t>
            </a:r>
          </a:p>
          <a:p>
            <a:endParaRPr lang="en-US" sz="2600" b="1" dirty="0"/>
          </a:p>
          <a:p>
            <a:r>
              <a:rPr lang="en-US" sz="2600" b="1" dirty="0"/>
              <a:t>Week 4 – Repairing Foreign Alliances</a:t>
            </a:r>
          </a:p>
          <a:p>
            <a:endParaRPr lang="en-US" sz="2600" b="1" dirty="0"/>
          </a:p>
          <a:p>
            <a:r>
              <a:rPr lang="en-US" sz="2600" b="1" dirty="0"/>
              <a:t>Week 5 – What Should Our Future Economy Look Like?</a:t>
            </a:r>
          </a:p>
          <a:p>
            <a:endParaRPr lang="en-US" sz="2600" b="1" dirty="0"/>
          </a:p>
          <a:p>
            <a:r>
              <a:rPr lang="en-US" sz="2600" b="1" dirty="0"/>
              <a:t>Week 6 – Time for a New Constitution?</a:t>
            </a:r>
          </a:p>
        </p:txBody>
      </p:sp>
    </p:spTree>
    <p:extLst>
      <p:ext uri="{BB962C8B-B14F-4D97-AF65-F5344CB8AC3E}">
        <p14:creationId xmlns:p14="http://schemas.microsoft.com/office/powerpoint/2010/main" val="128378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8FD15-A852-10BD-1F13-DC985AEB04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B8441C-BDD6-0A45-1C4F-96211F6EAD06}"/>
              </a:ext>
            </a:extLst>
          </p:cNvPr>
          <p:cNvSpPr>
            <a:spLocks noGrp="1"/>
          </p:cNvSpPr>
          <p:nvPr>
            <p:ph type="title"/>
          </p:nvPr>
        </p:nvSpPr>
        <p:spPr>
          <a:xfrm>
            <a:off x="434248" y="0"/>
            <a:ext cx="8481152" cy="1419149"/>
          </a:xfrm>
        </p:spPr>
        <p:txBody>
          <a:bodyPr>
            <a:noAutofit/>
          </a:bodyPr>
          <a:lstStyle/>
          <a:p>
            <a:r>
              <a:rPr lang="en-US" sz="3600" dirty="0"/>
              <a:t>So far, has Donald Trump’s presidency made you feel … CHECK ALL THAT APPLY</a:t>
            </a:r>
          </a:p>
        </p:txBody>
      </p:sp>
      <p:sp>
        <p:nvSpPr>
          <p:cNvPr id="3" name="Slide Number Placeholder 2">
            <a:extLst>
              <a:ext uri="{FF2B5EF4-FFF2-40B4-BE49-F238E27FC236}">
                <a16:creationId xmlns:a16="http://schemas.microsoft.com/office/drawing/2014/main" id="{27CB8732-CA97-FDD5-C47F-B08C50DFAE4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059ABE3D-0306-47E9-8957-6FD3294A431B}" type="slidenum">
              <a:rPr kumimoji="0" lang="en-US" sz="1200" b="0" i="0" u="none" strike="noStrike" kern="1200" cap="none" spc="0" normalizeH="0" baseline="0" noProof="0" smtClean="0">
                <a:ln>
                  <a:noFill/>
                </a:ln>
                <a:solidFill>
                  <a:srgbClr val="404041">
                    <a:tint val="75000"/>
                  </a:srgbClr>
                </a:solidFill>
                <a:effectLst/>
                <a:uLnTx/>
                <a:uFillTx/>
                <a:latin typeface="Calibri"/>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rgbClr val="404041">
                  <a:tint val="75000"/>
                </a:srgbClr>
              </a:solidFill>
              <a:effectLst/>
              <a:uLnTx/>
              <a:uFillTx/>
              <a:latin typeface="Calibri"/>
              <a:ea typeface="ＭＳ Ｐゴシック" charset="0"/>
            </a:endParaRPr>
          </a:p>
        </p:txBody>
      </p:sp>
      <p:sp>
        <p:nvSpPr>
          <p:cNvPr id="4" name="Text Placeholder 3">
            <a:extLst>
              <a:ext uri="{FF2B5EF4-FFF2-40B4-BE49-F238E27FC236}">
                <a16:creationId xmlns:a16="http://schemas.microsoft.com/office/drawing/2014/main" id="{F43A9723-F209-8B69-0FBE-F725E8EDDB41}"/>
              </a:ext>
            </a:extLst>
          </p:cNvPr>
          <p:cNvSpPr>
            <a:spLocks noGrp="1"/>
          </p:cNvSpPr>
          <p:nvPr>
            <p:ph type="body" sz="quarter" idx="11"/>
          </p:nvPr>
        </p:nvSpPr>
        <p:spPr>
          <a:xfrm>
            <a:off x="285293" y="1719072"/>
            <a:ext cx="8630107" cy="3884371"/>
          </a:xfrm>
        </p:spPr>
        <p:txBody>
          <a:bodyPr>
            <a:normAutofit/>
          </a:bodyPr>
          <a:lstStyle/>
          <a:p>
            <a:r>
              <a:rPr lang="en-US" sz="2800" b="1" dirty="0"/>
              <a:t>Uneasy   –   54%                           Confident   –   25%</a:t>
            </a:r>
          </a:p>
          <a:p>
            <a:endParaRPr lang="en-US" sz="2800" b="1" dirty="0"/>
          </a:p>
          <a:p>
            <a:r>
              <a:rPr lang="en-US" sz="2800" b="1" dirty="0"/>
              <a:t>Frustrated   –   51%                      Satisfied   –   21%</a:t>
            </a:r>
          </a:p>
          <a:p>
            <a:endParaRPr lang="en-US" sz="2800" b="1" dirty="0"/>
          </a:p>
          <a:p>
            <a:r>
              <a:rPr lang="en-US" sz="2800" b="1" dirty="0"/>
              <a:t>Unsafe  –   47%                             Safe   –   20% </a:t>
            </a:r>
          </a:p>
          <a:p>
            <a:endParaRPr lang="en-US" sz="2800" b="1" dirty="0"/>
          </a:p>
          <a:p>
            <a:r>
              <a:rPr lang="en-US" sz="2800" b="1" dirty="0"/>
              <a:t>Exhausted   –   42%                      Energized   –   18%</a:t>
            </a:r>
          </a:p>
          <a:p>
            <a:endParaRPr lang="en-US" sz="2600" b="1" dirty="0"/>
          </a:p>
          <a:p>
            <a:endParaRPr lang="en-US" sz="2600" b="1" dirty="0"/>
          </a:p>
          <a:p>
            <a:endParaRPr lang="en-US" sz="2600" b="1" dirty="0"/>
          </a:p>
        </p:txBody>
      </p:sp>
      <p:sp>
        <p:nvSpPr>
          <p:cNvPr id="5" name="TextBox 4">
            <a:extLst>
              <a:ext uri="{FF2B5EF4-FFF2-40B4-BE49-F238E27FC236}">
                <a16:creationId xmlns:a16="http://schemas.microsoft.com/office/drawing/2014/main" id="{3B45F84D-CBC3-5EDA-8894-EDC88AFBBBDE}"/>
              </a:ext>
            </a:extLst>
          </p:cNvPr>
          <p:cNvSpPr txBox="1"/>
          <p:nvPr/>
        </p:nvSpPr>
        <p:spPr>
          <a:xfrm>
            <a:off x="877824" y="6005779"/>
            <a:ext cx="7520026" cy="577901"/>
          </a:xfrm>
          <a:prstGeom prst="rect">
            <a:avLst/>
          </a:prstGeom>
        </p:spPr>
        <p:txBody>
          <a:bodyPr vert="horz" wrap="square" lIns="91440" tIns="45720" rIns="91440" bIns="45720" rtlCol="0">
            <a:noAutofit/>
          </a:bodyPr>
          <a:lstStyle/>
          <a:p>
            <a:pPr>
              <a:buClr>
                <a:srgbClr val="F78F1E"/>
              </a:buClr>
              <a:buSzPct val="150000"/>
            </a:pPr>
            <a:endParaRPr lang="en-US" sz="1400" dirty="0">
              <a:latin typeface="Calibri"/>
              <a:cs typeface="Calibri"/>
            </a:endParaRPr>
          </a:p>
          <a:p>
            <a:pPr>
              <a:buClr>
                <a:srgbClr val="F78F1E"/>
              </a:buClr>
              <a:buSzPct val="150000"/>
            </a:pPr>
            <a:r>
              <a:rPr lang="en-US" sz="1600" dirty="0">
                <a:hlinkClick r:id="rId3" tooltip="Protected by Outlook: https://d3nkl3psvxxpe9.cloudfront.net/documents/cbsnews_20260118_1.pdf. Click or tap to follow the link."/>
              </a:rPr>
              <a:t>https://d3nkl3psvxxpe9.cloudfront.net/documents/cbsnews_20260118_1.pdf</a:t>
            </a:r>
            <a:r>
              <a:rPr lang="en-US" sz="1600" dirty="0"/>
              <a:t> </a:t>
            </a:r>
            <a:endParaRPr lang="en-US" sz="1600" dirty="0">
              <a:latin typeface="Calibri"/>
              <a:cs typeface="Calibri"/>
            </a:endParaRPr>
          </a:p>
        </p:txBody>
      </p:sp>
    </p:spTree>
    <p:extLst>
      <p:ext uri="{BB962C8B-B14F-4D97-AF65-F5344CB8AC3E}">
        <p14:creationId xmlns:p14="http://schemas.microsoft.com/office/powerpoint/2010/main" val="2217124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FB005-E79D-261F-DCCA-19FC8BA3BC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06B1D0-8D1C-3B1A-CD57-689642826A38}"/>
              </a:ext>
            </a:extLst>
          </p:cNvPr>
          <p:cNvSpPr>
            <a:spLocks noGrp="1"/>
          </p:cNvSpPr>
          <p:nvPr>
            <p:ph type="title"/>
          </p:nvPr>
        </p:nvSpPr>
        <p:spPr/>
        <p:txBody>
          <a:bodyPr>
            <a:normAutofit/>
          </a:bodyPr>
          <a:lstStyle/>
          <a:p>
            <a:r>
              <a:rPr lang="en-US" sz="4400" dirty="0"/>
              <a:t>We’ve Been Here Before</a:t>
            </a:r>
          </a:p>
        </p:txBody>
      </p:sp>
      <p:sp>
        <p:nvSpPr>
          <p:cNvPr id="3" name="Slide Number Placeholder 2">
            <a:extLst>
              <a:ext uri="{FF2B5EF4-FFF2-40B4-BE49-F238E27FC236}">
                <a16:creationId xmlns:a16="http://schemas.microsoft.com/office/drawing/2014/main" id="{CF1039B9-3CC2-A14D-C87A-65F5E9D07864}"/>
              </a:ext>
            </a:extLst>
          </p:cNvPr>
          <p:cNvSpPr>
            <a:spLocks noGrp="1"/>
          </p:cNvSpPr>
          <p:nvPr>
            <p:ph type="sldNum" sz="quarter" idx="10"/>
          </p:nvPr>
        </p:nvSpPr>
        <p:spPr/>
        <p:txBody>
          <a:bodyPr/>
          <a:lstStyle/>
          <a:p>
            <a:fld id="{059ABE3D-0306-47E9-8957-6FD3294A431B}" type="slidenum">
              <a:rPr lang="en-US" smtClean="0"/>
              <a:pPr/>
              <a:t>5</a:t>
            </a:fld>
            <a:endParaRPr lang="en-US" dirty="0"/>
          </a:p>
        </p:txBody>
      </p:sp>
      <p:sp>
        <p:nvSpPr>
          <p:cNvPr id="4" name="Text Placeholder 3">
            <a:extLst>
              <a:ext uri="{FF2B5EF4-FFF2-40B4-BE49-F238E27FC236}">
                <a16:creationId xmlns:a16="http://schemas.microsoft.com/office/drawing/2014/main" id="{2890A327-E68F-CF92-4383-7D546319042F}"/>
              </a:ext>
            </a:extLst>
          </p:cNvPr>
          <p:cNvSpPr>
            <a:spLocks noGrp="1"/>
          </p:cNvSpPr>
          <p:nvPr>
            <p:ph type="body" sz="quarter" idx="11"/>
          </p:nvPr>
        </p:nvSpPr>
        <p:spPr>
          <a:xfrm>
            <a:off x="434975" y="1164921"/>
            <a:ext cx="8480425" cy="4842474"/>
          </a:xfrm>
        </p:spPr>
        <p:txBody>
          <a:bodyPr>
            <a:normAutofit lnSpcReduction="10000"/>
          </a:bodyPr>
          <a:lstStyle/>
          <a:p>
            <a:pPr>
              <a:tabLst>
                <a:tab pos="7891463" algn="r"/>
              </a:tabLst>
            </a:pPr>
            <a:endParaRPr lang="en-US" sz="3600" b="1" dirty="0"/>
          </a:p>
          <a:p>
            <a:pPr>
              <a:tabLst>
                <a:tab pos="7891463" algn="r"/>
              </a:tabLst>
            </a:pPr>
            <a:r>
              <a:rPr lang="en-US" sz="4000" b="1" dirty="0"/>
              <a:t>Colonial America</a:t>
            </a:r>
          </a:p>
          <a:p>
            <a:pPr>
              <a:tabLst>
                <a:tab pos="7891463" algn="r"/>
              </a:tabLst>
            </a:pPr>
            <a:r>
              <a:rPr lang="en-US" sz="4000" b="1" dirty="0"/>
              <a:t>Founding of the Republic</a:t>
            </a:r>
          </a:p>
          <a:p>
            <a:pPr>
              <a:tabLst>
                <a:tab pos="7891463" algn="r"/>
              </a:tabLst>
            </a:pPr>
            <a:r>
              <a:rPr lang="en-US" sz="4000" b="1" dirty="0"/>
              <a:t>Civil War, Reconstruction &amp; Jim Crow</a:t>
            </a:r>
          </a:p>
          <a:p>
            <a:pPr>
              <a:tabLst>
                <a:tab pos="7891463" algn="r"/>
              </a:tabLst>
            </a:pPr>
            <a:r>
              <a:rPr lang="en-US" sz="4000" b="1" dirty="0"/>
              <a:t>The Gilded Age</a:t>
            </a:r>
          </a:p>
          <a:p>
            <a:pPr>
              <a:tabLst>
                <a:tab pos="7891463" algn="r"/>
              </a:tabLst>
            </a:pPr>
            <a:r>
              <a:rPr lang="en-US" sz="4000" b="1" dirty="0"/>
              <a:t>The Great Depression</a:t>
            </a:r>
          </a:p>
          <a:p>
            <a:pPr>
              <a:tabLst>
                <a:tab pos="7891463" algn="r"/>
              </a:tabLst>
            </a:pPr>
            <a:r>
              <a:rPr lang="en-US" sz="4000" b="1" dirty="0"/>
              <a:t>COVID - 19</a:t>
            </a:r>
          </a:p>
          <a:p>
            <a:pPr>
              <a:tabLst>
                <a:tab pos="7891463" algn="r"/>
              </a:tabLst>
            </a:pPr>
            <a:endParaRPr lang="en-US" sz="3600" b="1" dirty="0"/>
          </a:p>
          <a:p>
            <a:pPr>
              <a:tabLst>
                <a:tab pos="7891463" algn="r"/>
              </a:tabLst>
            </a:pPr>
            <a:endParaRPr lang="en-US" sz="3600" b="1" dirty="0"/>
          </a:p>
        </p:txBody>
      </p:sp>
    </p:spTree>
    <p:extLst>
      <p:ext uri="{BB962C8B-B14F-4D97-AF65-F5344CB8AC3E}">
        <p14:creationId xmlns:p14="http://schemas.microsoft.com/office/powerpoint/2010/main" val="1946482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4AB26-0F76-68CE-E76F-B6EADB9DE8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F909DC-7455-E059-413D-58873C7DFF99}"/>
              </a:ext>
            </a:extLst>
          </p:cNvPr>
          <p:cNvSpPr>
            <a:spLocks noGrp="1"/>
          </p:cNvSpPr>
          <p:nvPr>
            <p:ph type="title"/>
          </p:nvPr>
        </p:nvSpPr>
        <p:spPr>
          <a:xfrm>
            <a:off x="434248" y="236468"/>
            <a:ext cx="8481152" cy="942627"/>
          </a:xfrm>
        </p:spPr>
        <p:txBody>
          <a:bodyPr>
            <a:normAutofit/>
          </a:bodyPr>
          <a:lstStyle/>
          <a:p>
            <a:pPr algn="ctr"/>
            <a:r>
              <a:rPr lang="en-US" sz="4400" dirty="0"/>
              <a:t>Age of Discord - </a:t>
            </a:r>
            <a:r>
              <a:rPr lang="en-US" sz="4400" dirty="0" err="1"/>
              <a:t>Cliodynamics</a:t>
            </a:r>
            <a:endParaRPr lang="en-US" sz="4400" dirty="0"/>
          </a:p>
        </p:txBody>
      </p:sp>
      <p:sp>
        <p:nvSpPr>
          <p:cNvPr id="3" name="Slide Number Placeholder 2">
            <a:extLst>
              <a:ext uri="{FF2B5EF4-FFF2-40B4-BE49-F238E27FC236}">
                <a16:creationId xmlns:a16="http://schemas.microsoft.com/office/drawing/2014/main" id="{29A3B4A1-AE48-8BE5-6550-6BA9232EABC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059ABE3D-0306-47E9-8957-6FD3294A431B}" type="slidenum">
              <a:rPr kumimoji="0" lang="en-US" sz="1200" b="0" i="0" u="none" strike="noStrike" kern="1200" cap="none" spc="0" normalizeH="0" baseline="0" noProof="0" smtClean="0">
                <a:ln>
                  <a:noFill/>
                </a:ln>
                <a:solidFill>
                  <a:srgbClr val="404041">
                    <a:tint val="75000"/>
                  </a:srgbClr>
                </a:solidFill>
                <a:effectLst/>
                <a:uLnTx/>
                <a:uFillTx/>
                <a:latin typeface="Calibri"/>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srgbClr val="404041">
                  <a:tint val="75000"/>
                </a:srgbClr>
              </a:solidFill>
              <a:effectLst/>
              <a:uLnTx/>
              <a:uFillTx/>
              <a:latin typeface="Calibri"/>
              <a:ea typeface="ＭＳ Ｐゴシック" charset="0"/>
            </a:endParaRPr>
          </a:p>
        </p:txBody>
      </p:sp>
      <p:pic>
        <p:nvPicPr>
          <p:cNvPr id="1026" name="Picture 2">
            <a:extLst>
              <a:ext uri="{FF2B5EF4-FFF2-40B4-BE49-F238E27FC236}">
                <a16:creationId xmlns:a16="http://schemas.microsoft.com/office/drawing/2014/main" id="{DF5D2A7A-BE12-00FB-E0EB-23A886F000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8928" y="971479"/>
            <a:ext cx="7411791" cy="5190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6658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D4D5A-56D9-E03A-C434-EA11A321AE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E07812-578C-87DD-CB8A-033D548A4619}"/>
              </a:ext>
            </a:extLst>
          </p:cNvPr>
          <p:cNvSpPr>
            <a:spLocks noGrp="1"/>
          </p:cNvSpPr>
          <p:nvPr>
            <p:ph type="title"/>
          </p:nvPr>
        </p:nvSpPr>
        <p:spPr>
          <a:xfrm>
            <a:off x="434248" y="177674"/>
            <a:ext cx="8481152" cy="803667"/>
          </a:xfrm>
        </p:spPr>
        <p:txBody>
          <a:bodyPr>
            <a:normAutofit/>
          </a:bodyPr>
          <a:lstStyle/>
          <a:p>
            <a:pPr algn="ctr"/>
            <a:r>
              <a:rPr lang="en-US" sz="4000" dirty="0">
                <a:latin typeface="Arial" panose="020B0604020202020204" pitchFamily="34" charset="0"/>
                <a:cs typeface="Arial" panose="020B0604020202020204" pitchFamily="34" charset="0"/>
              </a:rPr>
              <a:t>Minnesota Star Tribune – 01/15/26</a:t>
            </a:r>
          </a:p>
        </p:txBody>
      </p:sp>
      <p:sp>
        <p:nvSpPr>
          <p:cNvPr id="3" name="Slide Number Placeholder 2">
            <a:extLst>
              <a:ext uri="{FF2B5EF4-FFF2-40B4-BE49-F238E27FC236}">
                <a16:creationId xmlns:a16="http://schemas.microsoft.com/office/drawing/2014/main" id="{6D4450FC-1083-360F-7BC4-2D4E5FBEAAF3}"/>
              </a:ext>
            </a:extLst>
          </p:cNvPr>
          <p:cNvSpPr>
            <a:spLocks noGrp="1"/>
          </p:cNvSpPr>
          <p:nvPr>
            <p:ph type="sldNum" sz="quarter" idx="10"/>
          </p:nvPr>
        </p:nvSpPr>
        <p:spPr/>
        <p:txBody>
          <a:bodyPr/>
          <a:lstStyle/>
          <a:p>
            <a:fld id="{059ABE3D-0306-47E9-8957-6FD3294A431B}" type="slidenum">
              <a:rPr lang="en-US" smtClean="0"/>
              <a:pPr/>
              <a:t>7</a:t>
            </a:fld>
            <a:endParaRPr lang="en-US" dirty="0"/>
          </a:p>
        </p:txBody>
      </p:sp>
      <p:sp>
        <p:nvSpPr>
          <p:cNvPr id="4" name="TextBox 3">
            <a:extLst>
              <a:ext uri="{FF2B5EF4-FFF2-40B4-BE49-F238E27FC236}">
                <a16:creationId xmlns:a16="http://schemas.microsoft.com/office/drawing/2014/main" id="{F83B95B2-F86C-6065-D8B8-F0F5BF6DFFAC}"/>
              </a:ext>
            </a:extLst>
          </p:cNvPr>
          <p:cNvSpPr txBox="1"/>
          <p:nvPr/>
        </p:nvSpPr>
        <p:spPr>
          <a:xfrm>
            <a:off x="955045" y="1264131"/>
            <a:ext cx="7439558" cy="4871923"/>
          </a:xfrm>
          <a:prstGeom prst="rect">
            <a:avLst/>
          </a:prstGeom>
        </p:spPr>
        <p:txBody>
          <a:bodyPr vert="horz" wrap="square" lIns="91440" tIns="45720" rIns="91440" bIns="45720" rtlCol="0">
            <a:noAutofit/>
          </a:bodyPr>
          <a:lstStyle/>
          <a:p>
            <a:pPr marL="461963" indent="-461963" defTabSz="457200" eaLnBrk="1" hangingPunct="1">
              <a:spcBef>
                <a:spcPct val="20000"/>
              </a:spcBef>
              <a:buClr>
                <a:schemeClr val="tx2"/>
              </a:buClr>
              <a:buSzPct val="100000"/>
              <a:buFont typeface="Calibri" pitchFamily="34" charset="0"/>
              <a:buChar char="●"/>
            </a:pPr>
            <a:r>
              <a:rPr lang="en-US" sz="3200" b="1" dirty="0"/>
              <a:t>Minnesota is under siege. This cannot stand.</a:t>
            </a:r>
            <a:endParaRPr lang="en-US" sz="3200" b="1" dirty="0">
              <a:latin typeface="+mn-lt"/>
              <a:ea typeface="+mn-ea"/>
              <a:cs typeface="+mn-cs"/>
            </a:endParaRPr>
          </a:p>
          <a:p>
            <a:pPr marL="461963" indent="-461963" defTabSz="457200" eaLnBrk="1" hangingPunct="1">
              <a:spcBef>
                <a:spcPct val="20000"/>
              </a:spcBef>
              <a:buClr>
                <a:schemeClr val="tx2"/>
              </a:buClr>
              <a:buSzPct val="100000"/>
              <a:buFont typeface="Calibri" pitchFamily="34" charset="0"/>
              <a:buChar char="●"/>
            </a:pPr>
            <a:r>
              <a:rPr lang="en-US" sz="3200" b="1" dirty="0"/>
              <a:t>What we are witnessing is the storming of the state by the federal government.</a:t>
            </a:r>
            <a:endParaRPr lang="en-US" sz="3200" b="1" dirty="0">
              <a:latin typeface="+mn-lt"/>
              <a:ea typeface="+mn-ea"/>
              <a:cs typeface="+mn-cs"/>
            </a:endParaRPr>
          </a:p>
          <a:p>
            <a:pPr marL="461963" indent="-461963" defTabSz="457200" eaLnBrk="1" hangingPunct="1">
              <a:spcBef>
                <a:spcPct val="20000"/>
              </a:spcBef>
              <a:buClr>
                <a:schemeClr val="tx2"/>
              </a:buClr>
              <a:buSzPct val="100000"/>
              <a:buFont typeface="Calibri" pitchFamily="34" charset="0"/>
              <a:buChar char="●"/>
            </a:pPr>
            <a:r>
              <a:rPr lang="en-US" sz="3200" b="1" dirty="0"/>
              <a:t>“It’s not necessarily about which laws are being enforced,” Minneapolis Police Chief Brian O’Hara said. “It’s about how that enforcement is happening.”</a:t>
            </a:r>
          </a:p>
        </p:txBody>
      </p:sp>
    </p:spTree>
    <p:extLst>
      <p:ext uri="{BB962C8B-B14F-4D97-AF65-F5344CB8AC3E}">
        <p14:creationId xmlns:p14="http://schemas.microsoft.com/office/powerpoint/2010/main" val="883097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248" y="177674"/>
            <a:ext cx="8481152" cy="803667"/>
          </a:xfrm>
        </p:spPr>
        <p:txBody>
          <a:bodyPr>
            <a:normAutofit/>
          </a:bodyPr>
          <a:lstStyle/>
          <a:p>
            <a:pPr algn="ctr"/>
            <a:r>
              <a:rPr lang="en-US" sz="4400" dirty="0"/>
              <a:t>The Assault on Our Constitution</a:t>
            </a:r>
          </a:p>
        </p:txBody>
      </p:sp>
      <p:sp>
        <p:nvSpPr>
          <p:cNvPr id="3" name="Slide Number Placeholder 2"/>
          <p:cNvSpPr>
            <a:spLocks noGrp="1"/>
          </p:cNvSpPr>
          <p:nvPr>
            <p:ph type="sldNum" sz="quarter" idx="10"/>
          </p:nvPr>
        </p:nvSpPr>
        <p:spPr/>
        <p:txBody>
          <a:bodyPr/>
          <a:lstStyle/>
          <a:p>
            <a:fld id="{059ABE3D-0306-47E9-8957-6FD3294A431B}" type="slidenum">
              <a:rPr lang="en-US" smtClean="0"/>
              <a:pPr/>
              <a:t>8</a:t>
            </a:fld>
            <a:endParaRPr lang="en-US" dirty="0"/>
          </a:p>
        </p:txBody>
      </p:sp>
      <p:sp>
        <p:nvSpPr>
          <p:cNvPr id="4" name="TextBox 3">
            <a:extLst>
              <a:ext uri="{FF2B5EF4-FFF2-40B4-BE49-F238E27FC236}">
                <a16:creationId xmlns:a16="http://schemas.microsoft.com/office/drawing/2014/main" id="{94178979-6EC8-070D-18C5-EE88199385BD}"/>
              </a:ext>
            </a:extLst>
          </p:cNvPr>
          <p:cNvSpPr txBox="1"/>
          <p:nvPr/>
        </p:nvSpPr>
        <p:spPr>
          <a:xfrm>
            <a:off x="1016813" y="1645920"/>
            <a:ext cx="7439558" cy="4381805"/>
          </a:xfrm>
          <a:prstGeom prst="rect">
            <a:avLst/>
          </a:prstGeom>
        </p:spPr>
        <p:txBody>
          <a:bodyPr vert="horz" wrap="square" lIns="91440" tIns="45720" rIns="91440" bIns="45720" rtlCol="0">
            <a:noAutofit/>
          </a:bodyPr>
          <a:lstStyle/>
          <a:p>
            <a:pPr marL="461963" indent="-461963" defTabSz="457200" eaLnBrk="1" hangingPunct="1">
              <a:spcBef>
                <a:spcPct val="20000"/>
              </a:spcBef>
              <a:buClr>
                <a:schemeClr val="tx2"/>
              </a:buClr>
              <a:buSzPct val="100000"/>
              <a:buFont typeface="Calibri" pitchFamily="34" charset="0"/>
              <a:buChar char="●"/>
            </a:pPr>
            <a:r>
              <a:rPr lang="en-US" sz="3600" b="1" dirty="0">
                <a:latin typeface="+mn-lt"/>
                <a:ea typeface="+mn-ea"/>
                <a:cs typeface="+mn-cs"/>
              </a:rPr>
              <a:t>Separation of Powers</a:t>
            </a:r>
          </a:p>
          <a:p>
            <a:pPr marL="461963" indent="-461963" defTabSz="457200" eaLnBrk="1" hangingPunct="1">
              <a:spcBef>
                <a:spcPct val="20000"/>
              </a:spcBef>
              <a:buClr>
                <a:schemeClr val="tx2"/>
              </a:buClr>
              <a:buSzPct val="100000"/>
              <a:buFont typeface="Calibri" pitchFamily="34" charset="0"/>
              <a:buChar char="●"/>
            </a:pPr>
            <a:endParaRPr lang="en-US" sz="3600" b="1" dirty="0">
              <a:latin typeface="+mn-lt"/>
              <a:ea typeface="+mn-ea"/>
              <a:cs typeface="+mn-cs"/>
            </a:endParaRPr>
          </a:p>
          <a:p>
            <a:pPr marL="461963" indent="-461963" defTabSz="457200" eaLnBrk="1" hangingPunct="1">
              <a:spcBef>
                <a:spcPct val="20000"/>
              </a:spcBef>
              <a:buClr>
                <a:schemeClr val="tx2"/>
              </a:buClr>
              <a:buSzPct val="100000"/>
              <a:buFont typeface="Calibri" pitchFamily="34" charset="0"/>
              <a:buChar char="●"/>
            </a:pPr>
            <a:r>
              <a:rPr lang="en-US" sz="3600" b="1" dirty="0">
                <a:latin typeface="+mn-lt"/>
                <a:ea typeface="+mn-ea"/>
                <a:cs typeface="+mn-cs"/>
              </a:rPr>
              <a:t>First Amendment Rights </a:t>
            </a:r>
          </a:p>
          <a:p>
            <a:pPr marL="461963" indent="-461963" defTabSz="457200" eaLnBrk="1" hangingPunct="1">
              <a:spcBef>
                <a:spcPct val="20000"/>
              </a:spcBef>
              <a:buClr>
                <a:schemeClr val="tx2"/>
              </a:buClr>
              <a:buSzPct val="100000"/>
              <a:buFont typeface="Calibri" pitchFamily="34" charset="0"/>
              <a:buChar char="●"/>
            </a:pPr>
            <a:endParaRPr lang="en-US" sz="3600" b="1" dirty="0">
              <a:latin typeface="+mn-lt"/>
              <a:ea typeface="+mn-ea"/>
              <a:cs typeface="+mn-cs"/>
            </a:endParaRPr>
          </a:p>
          <a:p>
            <a:pPr marL="461963" indent="-461963" defTabSz="457200" eaLnBrk="1" hangingPunct="1">
              <a:spcBef>
                <a:spcPct val="20000"/>
              </a:spcBef>
              <a:buClr>
                <a:schemeClr val="tx2"/>
              </a:buClr>
              <a:buSzPct val="100000"/>
              <a:buFont typeface="Calibri" pitchFamily="34" charset="0"/>
              <a:buChar char="●"/>
            </a:pPr>
            <a:r>
              <a:rPr lang="en-US" sz="3600" b="1" dirty="0">
                <a:latin typeface="+mn-lt"/>
                <a:ea typeface="+mn-ea"/>
                <a:cs typeface="+mn-cs"/>
              </a:rPr>
              <a:t>Due Process and The Rule of Law</a:t>
            </a:r>
          </a:p>
          <a:p>
            <a:pPr marL="461963" indent="-461963" defTabSz="457200" eaLnBrk="1" hangingPunct="1">
              <a:spcBef>
                <a:spcPct val="20000"/>
              </a:spcBef>
              <a:buClr>
                <a:schemeClr val="tx2"/>
              </a:buClr>
              <a:buSzPct val="100000"/>
              <a:buFont typeface="Calibri" pitchFamily="34" charset="0"/>
              <a:buChar char="●"/>
            </a:pPr>
            <a:endParaRPr lang="en-US" sz="3600" b="1" dirty="0">
              <a:latin typeface="+mn-lt"/>
              <a:ea typeface="+mn-ea"/>
              <a:cs typeface="+mn-cs"/>
            </a:endParaRPr>
          </a:p>
          <a:p>
            <a:pPr marL="461963" indent="-461963" defTabSz="457200" eaLnBrk="1" hangingPunct="1">
              <a:spcBef>
                <a:spcPct val="20000"/>
              </a:spcBef>
              <a:buClr>
                <a:schemeClr val="tx2"/>
              </a:buClr>
              <a:buSzPct val="100000"/>
              <a:buFont typeface="Calibri" pitchFamily="34" charset="0"/>
              <a:buChar char="●"/>
            </a:pPr>
            <a:r>
              <a:rPr lang="en-US" sz="3600" b="1" dirty="0">
                <a:latin typeface="+mn-lt"/>
                <a:ea typeface="+mn-ea"/>
                <a:cs typeface="+mn-cs"/>
              </a:rPr>
              <a:t>Abuse of Executive Power  </a:t>
            </a:r>
          </a:p>
        </p:txBody>
      </p:sp>
    </p:spTree>
    <p:extLst>
      <p:ext uri="{BB962C8B-B14F-4D97-AF65-F5344CB8AC3E}">
        <p14:creationId xmlns:p14="http://schemas.microsoft.com/office/powerpoint/2010/main" val="1283782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C3584-9C33-9901-45E1-348EACF9E0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A68AFC-62F3-E6F3-35A7-2D5F67A30800}"/>
              </a:ext>
            </a:extLst>
          </p:cNvPr>
          <p:cNvSpPr>
            <a:spLocks noGrp="1"/>
          </p:cNvSpPr>
          <p:nvPr>
            <p:ph type="title"/>
          </p:nvPr>
        </p:nvSpPr>
        <p:spPr/>
        <p:txBody>
          <a:bodyPr>
            <a:normAutofit/>
          </a:bodyPr>
          <a:lstStyle/>
          <a:p>
            <a:r>
              <a:rPr lang="en-US" sz="4400" dirty="0"/>
              <a:t>How likely is another Civil War?</a:t>
            </a:r>
          </a:p>
        </p:txBody>
      </p:sp>
      <p:sp>
        <p:nvSpPr>
          <p:cNvPr id="3" name="Slide Number Placeholder 2">
            <a:extLst>
              <a:ext uri="{FF2B5EF4-FFF2-40B4-BE49-F238E27FC236}">
                <a16:creationId xmlns:a16="http://schemas.microsoft.com/office/drawing/2014/main" id="{186689D9-6A97-FBE0-BFCC-80A068A60AC8}"/>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059ABE3D-0306-47E9-8957-6FD3294A431B}" type="slidenum">
              <a:rPr kumimoji="0" lang="en-US" sz="1200" b="0" i="0" u="none" strike="noStrike" kern="1200" cap="none" spc="0" normalizeH="0" baseline="0" noProof="0" smtClean="0">
                <a:ln>
                  <a:noFill/>
                </a:ln>
                <a:solidFill>
                  <a:srgbClr val="404041">
                    <a:tint val="75000"/>
                  </a:srgbClr>
                </a:solidFill>
                <a:effectLst/>
                <a:uLnTx/>
                <a:uFillTx/>
                <a:latin typeface="Calibri"/>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srgbClr val="404041">
                  <a:tint val="75000"/>
                </a:srgbClr>
              </a:solidFill>
              <a:effectLst/>
              <a:uLnTx/>
              <a:uFillTx/>
              <a:latin typeface="Calibri"/>
              <a:ea typeface="ＭＳ Ｐゴシック" charset="0"/>
            </a:endParaRPr>
          </a:p>
        </p:txBody>
      </p:sp>
      <p:sp>
        <p:nvSpPr>
          <p:cNvPr id="5" name="TextBox 4">
            <a:extLst>
              <a:ext uri="{FF2B5EF4-FFF2-40B4-BE49-F238E27FC236}">
                <a16:creationId xmlns:a16="http://schemas.microsoft.com/office/drawing/2014/main" id="{AA9B7B6A-A8C6-B7E8-E1EE-4AD830AF5A7B}"/>
              </a:ext>
            </a:extLst>
          </p:cNvPr>
          <p:cNvSpPr txBox="1"/>
          <p:nvPr/>
        </p:nvSpPr>
        <p:spPr>
          <a:xfrm>
            <a:off x="687629" y="1167908"/>
            <a:ext cx="7739481" cy="5123164"/>
          </a:xfrm>
          <a:prstGeom prst="rect">
            <a:avLst/>
          </a:prstGeom>
        </p:spPr>
        <p:txBody>
          <a:bodyPr vert="horz" wrap="square" lIns="91440" tIns="45720" rIns="91440" bIns="45720" rtlCol="0">
            <a:noAutofit/>
          </a:bodyPr>
          <a:lstStyle/>
          <a:p>
            <a:pPr>
              <a:buClr>
                <a:srgbClr val="F78F1E"/>
              </a:buClr>
              <a:buSzPct val="150000"/>
            </a:pPr>
            <a:endParaRPr lang="en-US" sz="1400" dirty="0">
              <a:latin typeface="Calibri"/>
              <a:cs typeface="Calibri"/>
            </a:endParaRPr>
          </a:p>
        </p:txBody>
      </p:sp>
      <p:sp>
        <p:nvSpPr>
          <p:cNvPr id="6" name="TextBox 5">
            <a:extLst>
              <a:ext uri="{FF2B5EF4-FFF2-40B4-BE49-F238E27FC236}">
                <a16:creationId xmlns:a16="http://schemas.microsoft.com/office/drawing/2014/main" id="{4FFB34D2-6FBE-F266-2BD0-FC5F40169C21}"/>
              </a:ext>
            </a:extLst>
          </p:cNvPr>
          <p:cNvSpPr txBox="1"/>
          <p:nvPr/>
        </p:nvSpPr>
        <p:spPr>
          <a:xfrm>
            <a:off x="321869" y="1411834"/>
            <a:ext cx="8244229" cy="4879238"/>
          </a:xfrm>
          <a:prstGeom prst="rect">
            <a:avLst/>
          </a:prstGeom>
        </p:spPr>
        <p:txBody>
          <a:bodyPr vert="horz" wrap="square" lIns="91440" tIns="45720" rIns="91440" bIns="45720" rtlCol="0">
            <a:noAutofit/>
          </a:bodyPr>
          <a:lstStyle/>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r>
              <a:rPr lang="en-US" sz="2000" b="1" dirty="0"/>
              <a:t>Plurality of Americans Believe ‘Civil War’ Likely in Next Decade (Newsweek – June 17, 2025)</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r>
              <a:rPr lang="en-US" sz="2000" b="1" dirty="0"/>
              <a:t>Is the United States Headed Toward a Civil War?  </a:t>
            </a:r>
          </a:p>
          <a:p>
            <a:r>
              <a:rPr lang="en-US" sz="2000" b="1" dirty="0"/>
              <a:t>    (Center for Strategic and International Studies – 09/16/25)</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r>
              <a:rPr lang="en-US" sz="2000" b="1" dirty="0"/>
              <a:t>Is America Headed for Revolution? (Stimson Center – 10/22/25)</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r>
              <a:rPr lang="en-US" sz="2000" b="1" dirty="0"/>
              <a:t>New poll finds most Americans fear civil war and democratic decline (Leadership Conference on Civil and Human Rights - 11/06/25)</a:t>
            </a:r>
          </a:p>
          <a:p>
            <a:endParaRPr lang="en-US" sz="2000" b="1" dirty="0"/>
          </a:p>
          <a:p>
            <a:endParaRPr lang="en-US" sz="2000" b="1" dirty="0"/>
          </a:p>
          <a:p>
            <a:endParaRPr lang="en-US" sz="2000" b="1" dirty="0"/>
          </a:p>
          <a:p>
            <a:pPr marL="342900" indent="-342900">
              <a:buFont typeface="Arial" panose="020B0604020202020204" pitchFamily="34" charset="0"/>
              <a:buChar char="•"/>
            </a:pPr>
            <a:endParaRPr lang="en-US" b="1" dirty="0"/>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p:txBody>
      </p:sp>
    </p:spTree>
    <p:extLst>
      <p:ext uri="{BB962C8B-B14F-4D97-AF65-F5344CB8AC3E}">
        <p14:creationId xmlns:p14="http://schemas.microsoft.com/office/powerpoint/2010/main" val="195704894"/>
      </p:ext>
    </p:extLst>
  </p:cSld>
  <p:clrMapOvr>
    <a:masterClrMapping/>
  </p:clrMapOvr>
</p:sld>
</file>

<file path=ppt/theme/theme1.xml><?xml version="1.0" encoding="utf-8"?>
<a:theme xmlns:a="http://schemas.openxmlformats.org/drawingml/2006/main" name="1_Custom Design">
  <a:themeElements>
    <a:clrScheme name="Cognosante Orange, Black, White Pallet">
      <a:dk1>
        <a:srgbClr val="404041"/>
      </a:dk1>
      <a:lt1>
        <a:srgbClr val="FFFFFF"/>
      </a:lt1>
      <a:dk2>
        <a:srgbClr val="2F2F2F"/>
      </a:dk2>
      <a:lt2>
        <a:srgbClr val="FABB77"/>
      </a:lt2>
      <a:accent1>
        <a:srgbClr val="F78E1E"/>
      </a:accent1>
      <a:accent2>
        <a:srgbClr val="FABB77"/>
      </a:accent2>
      <a:accent3>
        <a:srgbClr val="FBD1A4"/>
      </a:accent3>
      <a:accent4>
        <a:srgbClr val="2F2F2F"/>
      </a:accent4>
      <a:accent5>
        <a:srgbClr val="8B8B8B"/>
      </a:accent5>
      <a:accent6>
        <a:srgbClr val="B2B2B2"/>
      </a:accent6>
      <a:hlink>
        <a:srgbClr val="8B8B8B"/>
      </a:hlink>
      <a:folHlink>
        <a:srgbClr val="B2B2B2"/>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wrap="square" lIns="91440" tIns="45720" rIns="91440" bIns="45720" rtlCol="0">
        <a:noAutofit/>
      </a:bodyPr>
      <a:lstStyle>
        <a:defPPr>
          <a:buClr>
            <a:srgbClr val="F78F1E"/>
          </a:buClr>
          <a:buSzPct val="150000"/>
          <a:defRPr sz="1400" dirty="0" smtClean="0">
            <a:latin typeface="Calibri"/>
            <a:cs typeface="Calibri"/>
          </a:defRPr>
        </a:defPPr>
      </a:lstStyle>
    </a:txDef>
  </a:objectDefaults>
  <a:extraClrSchemeLst/>
  <a:extLst>
    <a:ext uri="{05A4C25C-085E-4340-85A3-A5531E510DB2}">
      <thm15:themeFamily xmlns:thm15="http://schemas.microsoft.com/office/thememl/2012/main" name="Cognosante Template 2015" id="{812E159F-B3B1-4EC7-8483-0BF06333B7A3}" vid="{64C760F7-D475-4334-AFC7-BABA5D416C0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0F951F8F26A804080E1ABCC741D0865" ma:contentTypeVersion="" ma:contentTypeDescription="Create a new document." ma:contentTypeScope="" ma:versionID="f75dc2b8486c07861784353581d545da">
  <xsd:schema xmlns:xsd="http://www.w3.org/2001/XMLSchema" xmlns:xs="http://www.w3.org/2001/XMLSchema" xmlns:p="http://schemas.microsoft.com/office/2006/metadata/properties" xmlns:ns2="89442da7-91b3-47a5-97a2-0384cc0fed18" targetNamespace="http://schemas.microsoft.com/office/2006/metadata/properties" ma:root="true" ma:fieldsID="404b8d02517c43fad61ef5987a07c28f" ns2:_="">
    <xsd:import namespace="89442da7-91b3-47a5-97a2-0384cc0fed18"/>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442da7-91b3-47a5-97a2-0384cc0fed1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89CFE30-44A7-47A3-875C-11083E95D146}">
  <ds:schemaRefs>
    <ds:schemaRef ds:uri="http://schemas.microsoft.com/sharepoint/v3/contenttype/forms"/>
  </ds:schemaRefs>
</ds:datastoreItem>
</file>

<file path=customXml/itemProps2.xml><?xml version="1.0" encoding="utf-8"?>
<ds:datastoreItem xmlns:ds="http://schemas.openxmlformats.org/officeDocument/2006/customXml" ds:itemID="{4E9CFA37-EC27-4CAC-9F0F-E1CD39BCFF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442da7-91b3-47a5-97a2-0384cc0fed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5B672AB-01EF-4F22-BE9C-B220BDBF7E63}">
  <ds:schemaRefs>
    <ds:schemaRef ds:uri="http://purl.org/dc/terms/"/>
    <ds:schemaRef ds:uri="http://schemas.openxmlformats.org/package/2006/metadata/core-properties"/>
    <ds:schemaRef ds:uri="http://schemas.microsoft.com/office/2006/documentManagement/types"/>
    <ds:schemaRef ds:uri="89442da7-91b3-47a5-97a2-0384cc0fed18"/>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35965</TotalTime>
  <Words>1090</Words>
  <Application>Microsoft Office PowerPoint</Application>
  <PresentationFormat>On-screen Show (4:3)</PresentationFormat>
  <Paragraphs>126</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Times New Roman</vt:lpstr>
      <vt:lpstr>Wingdings</vt:lpstr>
      <vt:lpstr>1_Custom Design</vt:lpstr>
      <vt:lpstr>PowerPoint Presentation</vt:lpstr>
      <vt:lpstr>Class Framework</vt:lpstr>
      <vt:lpstr>Class Topics</vt:lpstr>
      <vt:lpstr>So far, has Donald Trump’s presidency made you feel … CHECK ALL THAT APPLY</vt:lpstr>
      <vt:lpstr>We’ve Been Here Before</vt:lpstr>
      <vt:lpstr>Age of Discord - Cliodynamics</vt:lpstr>
      <vt:lpstr>Minnesota Star Tribune – 01/15/26</vt:lpstr>
      <vt:lpstr>The Assault on Our Constitution</vt:lpstr>
      <vt:lpstr>How likely is another Civil War?</vt:lpstr>
      <vt:lpstr>Barbara F. Walter</vt:lpstr>
      <vt:lpstr>Heather Cox Richardson</vt:lpstr>
      <vt:lpstr>Homework – Pick One!</vt:lpstr>
    </vt:vector>
  </TitlesOfParts>
  <Company>Cognosante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Jeffrey Irby</dc:creator>
  <cp:lastModifiedBy>Steve Nelson</cp:lastModifiedBy>
  <cp:revision>258</cp:revision>
  <cp:lastPrinted>2014-10-27T22:01:55Z</cp:lastPrinted>
  <dcterms:created xsi:type="dcterms:W3CDTF">2014-10-28T16:01:28Z</dcterms:created>
  <dcterms:modified xsi:type="dcterms:W3CDTF">2026-01-21T19:29:56Z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0x01010090F951F8F26A804080E1ABCC741D0865</vt:lpwstr>
  </property>
</Properties>
</file>