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957" r:id="rId4"/>
    <p:sldMasterId id="2147483981" r:id="rId5"/>
  </p:sldMasterIdLst>
  <p:notesMasterIdLst>
    <p:notesMasterId r:id="rId21"/>
  </p:notesMasterIdLst>
  <p:handoutMasterIdLst>
    <p:handoutMasterId r:id="rId22"/>
  </p:handoutMasterIdLst>
  <p:sldIdLst>
    <p:sldId id="386" r:id="rId6"/>
    <p:sldId id="458" r:id="rId7"/>
    <p:sldId id="508" r:id="rId8"/>
    <p:sldId id="507" r:id="rId9"/>
    <p:sldId id="498" r:id="rId10"/>
    <p:sldId id="499" r:id="rId11"/>
    <p:sldId id="303" r:id="rId12"/>
    <p:sldId id="500" r:id="rId13"/>
    <p:sldId id="505" r:id="rId14"/>
    <p:sldId id="478" r:id="rId15"/>
    <p:sldId id="494" r:id="rId16"/>
    <p:sldId id="501" r:id="rId17"/>
    <p:sldId id="503" r:id="rId18"/>
    <p:sldId id="502" r:id="rId19"/>
    <p:sldId id="504" r:id="rId20"/>
  </p:sldIdLst>
  <p:sldSz cx="9144000" cy="6858000" type="screen4x3"/>
  <p:notesSz cx="7010400" cy="92964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864">
          <p15:clr>
            <a:srgbClr val="A4A3A4"/>
          </p15:clr>
        </p15:guide>
        <p15:guide id="2" pos="1824">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gie Wollan" initials="AKW" lastIdx="1" clrIdx="0"/>
  <p:cmAuthor id="2" name="Betsy Downing" initials="BD" lastIdx="5" clrIdx="1">
    <p:extLst>
      <p:ext uri="{19B8F6BF-5375-455C-9EA6-DF929625EA0E}">
        <p15:presenceInfo xmlns:p15="http://schemas.microsoft.com/office/powerpoint/2012/main" userId="Betsy Downing"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D5F21"/>
    <a:srgbClr val="F78F1E"/>
    <a:srgbClr val="7E8083"/>
    <a:srgbClr val="EAEAEA"/>
    <a:srgbClr val="FFFFFF"/>
    <a:srgbClr val="686A6E"/>
    <a:srgbClr val="49B9D2"/>
    <a:srgbClr val="E6E61A"/>
    <a:srgbClr val="42424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4033" autoAdjust="0"/>
    <p:restoredTop sz="89935" autoAdjust="0"/>
  </p:normalViewPr>
  <p:slideViewPr>
    <p:cSldViewPr snapToGrid="0">
      <p:cViewPr varScale="1">
        <p:scale>
          <a:sx n="87" d="100"/>
          <a:sy n="87" d="100"/>
        </p:scale>
        <p:origin x="2352" y="280"/>
      </p:cViewPr>
      <p:guideLst>
        <p:guide orient="horz" pos="864"/>
        <p:guide pos="1824"/>
      </p:guideLst>
    </p:cSldViewPr>
  </p:slideViewPr>
  <p:outlineViewPr>
    <p:cViewPr>
      <p:scale>
        <a:sx n="33" d="100"/>
        <a:sy n="33" d="100"/>
      </p:scale>
      <p:origin x="0" y="0"/>
    </p:cViewPr>
  </p:outlineViewPr>
  <p:notesTextViewPr>
    <p:cViewPr>
      <p:scale>
        <a:sx n="100" d="100"/>
        <a:sy n="100" d="100"/>
      </p:scale>
      <p:origin x="0" y="-604"/>
    </p:cViewPr>
  </p:notesTextViewPr>
  <p:sorterViewPr>
    <p:cViewPr varScale="1">
      <p:scale>
        <a:sx n="1" d="1"/>
        <a:sy n="1" d="1"/>
      </p:scale>
      <p:origin x="0" y="0"/>
    </p:cViewPr>
  </p:sorterViewPr>
  <p:notesViewPr>
    <p:cSldViewPr>
      <p:cViewPr varScale="1">
        <p:scale>
          <a:sx n="79" d="100"/>
          <a:sy n="79" d="100"/>
        </p:scale>
        <p:origin x="3336" y="68"/>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commentAuthors" Target="commentAuthor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handoutMaster" Target="handoutMasters/handout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38475" cy="465138"/>
          </a:xfrm>
          <a:prstGeom prst="rect">
            <a:avLst/>
          </a:prstGeom>
        </p:spPr>
        <p:txBody>
          <a:bodyPr vert="horz" lIns="93166" tIns="46583" rIns="93166" bIns="46583" rtlCol="0"/>
          <a:lstStyle>
            <a:lvl1pPr algn="l">
              <a:defRPr sz="1200">
                <a:latin typeface="Arial" pitchFamily="34" charset="0"/>
                <a:ea typeface="ＭＳ Ｐゴシック" pitchFamily="1" charset="-128"/>
                <a:cs typeface="+mn-cs"/>
              </a:defRPr>
            </a:lvl1pPr>
          </a:lstStyle>
          <a:p>
            <a:pPr>
              <a:defRPr/>
            </a:pPr>
            <a:endParaRPr lang="en-US" dirty="0"/>
          </a:p>
        </p:txBody>
      </p:sp>
      <p:sp>
        <p:nvSpPr>
          <p:cNvPr id="3" name="Date Placeholder 2"/>
          <p:cNvSpPr>
            <a:spLocks noGrp="1"/>
          </p:cNvSpPr>
          <p:nvPr>
            <p:ph type="dt" sz="quarter" idx="1"/>
          </p:nvPr>
        </p:nvSpPr>
        <p:spPr>
          <a:xfrm>
            <a:off x="3970339" y="1"/>
            <a:ext cx="3038475" cy="465138"/>
          </a:xfrm>
          <a:prstGeom prst="rect">
            <a:avLst/>
          </a:prstGeom>
        </p:spPr>
        <p:txBody>
          <a:bodyPr vert="horz" wrap="square" lIns="93166" tIns="46583" rIns="93166" bIns="46583" numCol="1" anchor="t" anchorCtr="0" compatLnSpc="1">
            <a:prstTxWarp prst="textNoShape">
              <a:avLst/>
            </a:prstTxWarp>
          </a:bodyPr>
          <a:lstStyle>
            <a:lvl1pPr algn="r">
              <a:defRPr sz="1200"/>
            </a:lvl1pPr>
          </a:lstStyle>
          <a:p>
            <a:pPr>
              <a:defRPr/>
            </a:pPr>
            <a:fld id="{4C6A2B9E-B600-5540-B3B7-5DB61B9243AA}" type="datetimeFigureOut">
              <a:rPr lang="en-US"/>
              <a:pPr>
                <a:defRPr/>
              </a:pPr>
              <a:t>2/6/2026</a:t>
            </a:fld>
            <a:endParaRPr lang="en-US" dirty="0"/>
          </a:p>
        </p:txBody>
      </p:sp>
      <p:sp>
        <p:nvSpPr>
          <p:cNvPr id="4" name="Footer Placeholder 3"/>
          <p:cNvSpPr>
            <a:spLocks noGrp="1"/>
          </p:cNvSpPr>
          <p:nvPr>
            <p:ph type="ftr" sz="quarter" idx="2"/>
          </p:nvPr>
        </p:nvSpPr>
        <p:spPr>
          <a:xfrm>
            <a:off x="1" y="8829675"/>
            <a:ext cx="3038475" cy="465138"/>
          </a:xfrm>
          <a:prstGeom prst="rect">
            <a:avLst/>
          </a:prstGeom>
        </p:spPr>
        <p:txBody>
          <a:bodyPr vert="horz" lIns="93166" tIns="46583" rIns="93166" bIns="46583" rtlCol="0" anchor="b"/>
          <a:lstStyle>
            <a:lvl1pPr algn="l">
              <a:defRPr sz="1200">
                <a:latin typeface="Arial" pitchFamily="34" charset="0"/>
                <a:ea typeface="ＭＳ Ｐゴシック" pitchFamily="1" charset="-128"/>
                <a:cs typeface="+mn-cs"/>
              </a:defRPr>
            </a:lvl1pPr>
          </a:lstStyle>
          <a:p>
            <a:pPr>
              <a:defRPr/>
            </a:pPr>
            <a:endParaRPr lang="en-US" dirty="0"/>
          </a:p>
        </p:txBody>
      </p:sp>
      <p:sp>
        <p:nvSpPr>
          <p:cNvPr id="5" name="Slide Number Placeholder 4"/>
          <p:cNvSpPr>
            <a:spLocks noGrp="1"/>
          </p:cNvSpPr>
          <p:nvPr>
            <p:ph type="sldNum" sz="quarter" idx="3"/>
          </p:nvPr>
        </p:nvSpPr>
        <p:spPr>
          <a:xfrm>
            <a:off x="3970339" y="8829675"/>
            <a:ext cx="3038475" cy="465138"/>
          </a:xfrm>
          <a:prstGeom prst="rect">
            <a:avLst/>
          </a:prstGeom>
        </p:spPr>
        <p:txBody>
          <a:bodyPr vert="horz" wrap="square" lIns="93166" tIns="46583" rIns="93166" bIns="46583" numCol="1" anchor="b" anchorCtr="0" compatLnSpc="1">
            <a:prstTxWarp prst="textNoShape">
              <a:avLst/>
            </a:prstTxWarp>
          </a:bodyPr>
          <a:lstStyle>
            <a:lvl1pPr algn="r">
              <a:defRPr sz="1200"/>
            </a:lvl1pPr>
          </a:lstStyle>
          <a:p>
            <a:pPr>
              <a:defRPr/>
            </a:pPr>
            <a:fld id="{9351B524-9D2C-9449-9B51-6D0F420BD239}" type="slidenum">
              <a:rPr lang="en-US"/>
              <a:pPr>
                <a:defRPr/>
              </a:pPr>
              <a:t>‹#›</a:t>
            </a:fld>
            <a:endParaRPr lang="en-US" dirty="0"/>
          </a:p>
        </p:txBody>
      </p:sp>
    </p:spTree>
    <p:extLst>
      <p:ext uri="{BB962C8B-B14F-4D97-AF65-F5344CB8AC3E}">
        <p14:creationId xmlns:p14="http://schemas.microsoft.com/office/powerpoint/2010/main" val="15350875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1" y="1"/>
            <a:ext cx="3038475" cy="465138"/>
          </a:xfrm>
          <a:prstGeom prst="rect">
            <a:avLst/>
          </a:prstGeom>
          <a:noFill/>
          <a:ln>
            <a:noFill/>
          </a:ln>
        </p:spPr>
        <p:txBody>
          <a:bodyPr vert="horz" wrap="square" lIns="93166" tIns="46583" rIns="93166" bIns="46583" numCol="1" anchor="t" anchorCtr="0" compatLnSpc="1">
            <a:prstTxWarp prst="textNoShape">
              <a:avLst/>
            </a:prstTxWarp>
          </a:bodyPr>
          <a:lstStyle>
            <a:lvl1pPr>
              <a:defRPr sz="1200">
                <a:latin typeface="Arial" charset="0"/>
                <a:ea typeface="ＭＳ Ｐゴシック" charset="0"/>
                <a:cs typeface="ＭＳ Ｐゴシック" charset="0"/>
              </a:defRPr>
            </a:lvl1pPr>
          </a:lstStyle>
          <a:p>
            <a:pPr>
              <a:defRPr/>
            </a:pPr>
            <a:endParaRPr lang="en-US" dirty="0"/>
          </a:p>
        </p:txBody>
      </p:sp>
      <p:sp>
        <p:nvSpPr>
          <p:cNvPr id="5123" name="Rectangle 3"/>
          <p:cNvSpPr>
            <a:spLocks noGrp="1" noChangeArrowheads="1"/>
          </p:cNvSpPr>
          <p:nvPr>
            <p:ph type="dt" idx="1"/>
          </p:nvPr>
        </p:nvSpPr>
        <p:spPr bwMode="auto">
          <a:xfrm>
            <a:off x="3971926" y="1"/>
            <a:ext cx="3038475" cy="465138"/>
          </a:xfrm>
          <a:prstGeom prst="rect">
            <a:avLst/>
          </a:prstGeom>
          <a:noFill/>
          <a:ln>
            <a:noFill/>
          </a:ln>
        </p:spPr>
        <p:txBody>
          <a:bodyPr vert="horz" wrap="square" lIns="93166" tIns="46583" rIns="93166" bIns="46583" numCol="1" anchor="t" anchorCtr="0" compatLnSpc="1">
            <a:prstTxWarp prst="textNoShape">
              <a:avLst/>
            </a:prstTxWarp>
          </a:bodyPr>
          <a:lstStyle>
            <a:lvl1pPr algn="r">
              <a:defRPr sz="1200">
                <a:latin typeface="Arial" charset="0"/>
                <a:ea typeface="ＭＳ Ｐゴシック" charset="0"/>
                <a:cs typeface="ＭＳ Ｐゴシック" charset="0"/>
              </a:defRPr>
            </a:lvl1pPr>
          </a:lstStyle>
          <a:p>
            <a:pPr>
              <a:defRPr/>
            </a:pPr>
            <a:endParaRPr lang="en-US" dirty="0"/>
          </a:p>
        </p:txBody>
      </p:sp>
      <p:sp>
        <p:nvSpPr>
          <p:cNvPr id="6148"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125" name="Rectangle 5"/>
          <p:cNvSpPr>
            <a:spLocks noGrp="1" noChangeArrowheads="1"/>
          </p:cNvSpPr>
          <p:nvPr>
            <p:ph type="body" sz="quarter" idx="3"/>
          </p:nvPr>
        </p:nvSpPr>
        <p:spPr bwMode="auto">
          <a:xfrm>
            <a:off x="935039" y="4416425"/>
            <a:ext cx="5140325" cy="4183063"/>
          </a:xfrm>
          <a:prstGeom prst="rect">
            <a:avLst/>
          </a:prstGeom>
          <a:noFill/>
          <a:ln>
            <a:noFill/>
          </a:ln>
        </p:spPr>
        <p:txBody>
          <a:bodyPr vert="horz" wrap="square" lIns="93166" tIns="46583" rIns="93166" bIns="46583"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126" name="Rectangle 6"/>
          <p:cNvSpPr>
            <a:spLocks noGrp="1" noChangeArrowheads="1"/>
          </p:cNvSpPr>
          <p:nvPr>
            <p:ph type="ftr" sz="quarter" idx="4"/>
          </p:nvPr>
        </p:nvSpPr>
        <p:spPr bwMode="auto">
          <a:xfrm>
            <a:off x="1" y="8831264"/>
            <a:ext cx="3038475" cy="465137"/>
          </a:xfrm>
          <a:prstGeom prst="rect">
            <a:avLst/>
          </a:prstGeom>
          <a:noFill/>
          <a:ln>
            <a:noFill/>
          </a:ln>
        </p:spPr>
        <p:txBody>
          <a:bodyPr vert="horz" wrap="square" lIns="93166" tIns="46583" rIns="93166" bIns="46583" numCol="1" anchor="b" anchorCtr="0" compatLnSpc="1">
            <a:prstTxWarp prst="textNoShape">
              <a:avLst/>
            </a:prstTxWarp>
          </a:bodyPr>
          <a:lstStyle>
            <a:lvl1pPr>
              <a:defRPr sz="1200">
                <a:latin typeface="Arial" charset="0"/>
                <a:ea typeface="ＭＳ Ｐゴシック" charset="0"/>
                <a:cs typeface="ＭＳ Ｐゴシック" charset="0"/>
              </a:defRPr>
            </a:lvl1pPr>
          </a:lstStyle>
          <a:p>
            <a:pPr>
              <a:defRPr/>
            </a:pPr>
            <a:endParaRPr lang="en-US" dirty="0"/>
          </a:p>
        </p:txBody>
      </p:sp>
      <p:sp>
        <p:nvSpPr>
          <p:cNvPr id="5127" name="Rectangle 7"/>
          <p:cNvSpPr>
            <a:spLocks noGrp="1" noChangeArrowheads="1"/>
          </p:cNvSpPr>
          <p:nvPr>
            <p:ph type="sldNum" sz="quarter" idx="5"/>
          </p:nvPr>
        </p:nvSpPr>
        <p:spPr bwMode="auto">
          <a:xfrm>
            <a:off x="3971926" y="8831264"/>
            <a:ext cx="3038475" cy="465137"/>
          </a:xfrm>
          <a:prstGeom prst="rect">
            <a:avLst/>
          </a:prstGeom>
          <a:noFill/>
          <a:ln>
            <a:noFill/>
          </a:ln>
        </p:spPr>
        <p:txBody>
          <a:bodyPr vert="horz" wrap="square" lIns="93166" tIns="46583" rIns="93166" bIns="46583" numCol="1" anchor="b" anchorCtr="0" compatLnSpc="1">
            <a:prstTxWarp prst="textNoShape">
              <a:avLst/>
            </a:prstTxWarp>
          </a:bodyPr>
          <a:lstStyle>
            <a:lvl1pPr algn="r">
              <a:defRPr sz="1200"/>
            </a:lvl1pPr>
          </a:lstStyle>
          <a:p>
            <a:pPr>
              <a:defRPr/>
            </a:pPr>
            <a:fld id="{99A46095-D8CD-B943-9263-524BD5E90D6E}" type="slidenum">
              <a:rPr lang="en-US"/>
              <a:pPr>
                <a:defRPr/>
              </a:pPr>
              <a:t>‹#›</a:t>
            </a:fld>
            <a:endParaRPr lang="en-US" dirty="0"/>
          </a:p>
        </p:txBody>
      </p:sp>
    </p:spTree>
    <p:extLst>
      <p:ext uri="{BB962C8B-B14F-4D97-AF65-F5344CB8AC3E}">
        <p14:creationId xmlns:p14="http://schemas.microsoft.com/office/powerpoint/2010/main" val="401200553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aclu.org/press-releases/federal-court-blocks-trump-administration-efforts-to-completely-shut-down-asylum-at-the-border" TargetMode="External"/><Relationship Id="rId2" Type="http://schemas.openxmlformats.org/officeDocument/2006/relationships/slide" Target="../slides/slide10.xml"/><Relationship Id="rId1" Type="http://schemas.openxmlformats.org/officeDocument/2006/relationships/notesMaster" Target="../notesMasters/notesMaster1.xml"/><Relationship Id="rId5" Type="http://schemas.openxmlformats.org/officeDocument/2006/relationships/hyperlink" Target="https://www.supremecourt.gov/opinions/24pdf/24a884_8n59.pdf" TargetMode="External"/><Relationship Id="rId4" Type="http://schemas.openxmlformats.org/officeDocument/2006/relationships/hyperlink" Target="https://immigrantjustice.org/press-release/federal-court-blocks-trump-administration-efforts-to-completely-shut-down-asylum-at-the-border/"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gcsynod.org/news/tag/Casa+De+La+Misericordia+y+de+Todas+las+Naciones"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www.gvs-samaritans.org/organizations.html"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gcsynod.org/news/tag/Casa+De+La+Misericordia+y+de+Todas+las+Naciones"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www.gvs-samaritans.org/organizations.html"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dailycampus.com/2026/02/02/two-journalists-face-charges-by-trump-admin-for-anti-ice-protest-coverage/"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www.npr.org/2026/01/30/nx-s1-5693756/don-lemon-arrest-cnn-minneapolis"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google.com/search?q=The+Year+of+Decision:+1846&amp;kgmid=/m/06jtn2s&amp;sa=X&amp;ved=2ahUKEwjYnc_Q6r2SAxX_le4BHWHYMXgQ3egRegQIAhAC" TargetMode="External"/><Relationship Id="rId2" Type="http://schemas.openxmlformats.org/officeDocument/2006/relationships/slide" Target="../slides/slide6.xml"/><Relationship Id="rId1" Type="http://schemas.openxmlformats.org/officeDocument/2006/relationships/notesMaster" Target="../notesMasters/notesMaster1.xml"/><Relationship Id="rId5" Type="http://schemas.openxmlformats.org/officeDocument/2006/relationships/hyperlink" Target="https://americanhistory.si.edu/becoming-us/sites/default/files/case-study/downloads/HartCeller%20readings%20and%20handouts.pdf" TargetMode="External"/><Relationship Id="rId4" Type="http://schemas.openxmlformats.org/officeDocument/2006/relationships/hyperlink" Target="https://en.wikipedia.org/wiki/Immigration_and_Nationality_Act_of_1965"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google.com/search?q=Cato+Institute+studies&amp;sca_esv=e2bc02e7b0c20616&amp;sxsrf=ANbL-n7x8xN3FrlnZGW32rJBWkhGuwa4tg%3A1770061854349&amp;source=hp&amp;ei=HgCBaffRE-_6kPIP3JCN4Aw&amp;iflsig=AFdpzrgAAAAAaYEOLi0qTYBIbDnktz1gI7e1WEShQD9y&amp;oq=Cato+Institute+study+on+crime+in+Texas+by+nationaliry&amp;gs_lp=Egdnd3Mtd2l6IjVDYXRvIEluc3RpdHV0ZSBzdHVkeSBvbiBjcmltZSBpbiBUZXhhcyBieSBuYXRpb25hbGlyeSoCCAAyBxAhGKABGAoyBxAhGKABGAoyBxAhGKABGAoyBxAhGKABGAoyBxAhGKABGAoyBBAhGApIxdICUMkZWOqtAnABeACQAQCYAeoBoAHaNaoBBjEuNTEuMbABALgBAcgBAPgBAZgCNqAC3jaoAgrCAgcQIxgnGOoCwgINECMY8AUYJxjqAhieBsICChAjGPAFGCcY6gLCAgQQIxgnwgIKECMY8AUYJxieBsICBxAjGPAFGCfCAgsQABiABBiRAhiKBcICERAuGIAEGJECGMcBGIoFGK8BwgIIEAAYgAQYsQPCAg4QLhiABBixAxjRAxjHAcICDhAuGIAEGLEDGIMBGIoFwgIOEAAYgAQYsQMYgwEYigXCAhEQLhiABBixAxjRAxiDARjHAcICChAjGIAEGCcYigXCAgsQABiABBixAxiDAcICERAuGIAEGJECGLEDGIMBGIoFwgILEC4YgAQYsQMYgwHCAgQQABgDwgILEC4YgAQYxwEYrwHCAgUQABiABMICCBAAGIAEGMkDwgILEAAYgAQYkgMYigXCAggQLhiABBixA8ICBxAAGIAEGArCAgUQLhiABMICBhAAGBYYHsICBRAhGKABwgIFECEYqwLCAgUQIRiSA5gDBeIDBBgAIF3iAwQYACBe4gMEGAAgX-IDBBgAIGDiAwQYACBh4gMEGAAgYvEFn0Po9fpVlA2SBwYyLjUxLjGgB_uAA7IHBjEuNTEuMbgH2TbCBwcyMS4zMi4xyAdHgAgA&amp;sclient=gws-wiz&amp;mstk=AUtExfBvVrYt6oqHtO4diPaJQ96vmbwCEonw1tc4JI56ZtRcrqQf-KXHtVdkYoHWje6jac3oluKU24woHz0EB2cCtt0HPffBN_sKStHANCBv5yZj3dKQUvwmrxoAO8Tbf00oTFYOlTrcKlQ4uUE2h8HodoDcC_Tur2HYtVdUOo0MJR48WMY&amp;csui=3&amp;ved=2ahUKEwicsavZ07uSAxVGLkQIHbI5O3MQgK4QegQIARAB"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cis.org/Report/Misuse-Texas-Data-Understates-Illegal-Immigrant-Criminality"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99A46095-D8CD-B943-9263-524BD5E90D6E}" type="slidenum">
              <a:rPr lang="en-US" smtClean="0"/>
              <a:pPr>
                <a:defRPr/>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2BEE61-12FF-CB51-2687-C9EBF4DC76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6419AD-7E00-E2DD-056E-67D2199574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F9B926-AEEE-9C01-F76D-3693CC0D507E}"/>
              </a:ext>
            </a:extLst>
          </p:cNvPr>
          <p:cNvSpPr>
            <a:spLocks noGrp="1"/>
          </p:cNvSpPr>
          <p:nvPr>
            <p:ph type="body" idx="1"/>
          </p:nvPr>
        </p:nvSpPr>
        <p:spPr/>
        <p:txBody>
          <a:bodyPr/>
          <a:lstStyle/>
          <a:p>
            <a:r>
              <a:rPr lang="en-US" sz="1200" b="1" i="0" kern="1200" dirty="0">
                <a:solidFill>
                  <a:schemeClr val="tx1"/>
                </a:solidFill>
                <a:effectLst/>
                <a:latin typeface="Arial" charset="0"/>
                <a:ea typeface="ＭＳ Ｐゴシック" charset="0"/>
                <a:cs typeface="ＭＳ Ｐゴシック" charset="0"/>
              </a:rPr>
              <a:t>Administration Justifications</a:t>
            </a:r>
          </a:p>
          <a:p>
            <a:r>
              <a:rPr lang="en-US" sz="1200" b="0" i="0" kern="1200" dirty="0">
                <a:solidFill>
                  <a:schemeClr val="tx1"/>
                </a:solidFill>
                <a:effectLst/>
                <a:latin typeface="Arial" charset="0"/>
                <a:ea typeface="ＭＳ Ｐゴシック" charset="0"/>
                <a:cs typeface="ＭＳ Ｐゴシック" charset="0"/>
              </a:rPr>
              <a:t>The administration defended its border closures and asylum bans using several key arguments: </a:t>
            </a:r>
          </a:p>
          <a:p>
            <a:r>
              <a:rPr lang="en-US" sz="1200" b="1" i="0" kern="1200" dirty="0">
                <a:solidFill>
                  <a:schemeClr val="tx1"/>
                </a:solidFill>
                <a:effectLst/>
                <a:latin typeface="Arial" charset="0"/>
                <a:ea typeface="ＭＳ Ｐゴシック" charset="0"/>
                <a:cs typeface="ＭＳ Ｐゴシック" charset="0"/>
              </a:rPr>
              <a:t>Constitutional Authority:</a:t>
            </a:r>
            <a:r>
              <a:rPr lang="en-US" sz="1200" b="0" i="0" kern="1200" dirty="0">
                <a:solidFill>
                  <a:schemeClr val="tx1"/>
                </a:solidFill>
                <a:effectLst/>
                <a:latin typeface="Arial" charset="0"/>
                <a:ea typeface="ＭＳ Ｐゴシック" charset="0"/>
                <a:cs typeface="ＭＳ Ｐゴシック" charset="0"/>
              </a:rPr>
              <a:t> Invoking presidential powers to override federal immigration law, claiming migrants are engaged in an "invasion" that justifies immediate suspension of entry.</a:t>
            </a:r>
          </a:p>
          <a:p>
            <a:r>
              <a:rPr lang="en-US" sz="1200" b="1" i="0" kern="1200" dirty="0">
                <a:solidFill>
                  <a:schemeClr val="tx1"/>
                </a:solidFill>
                <a:effectLst/>
                <a:latin typeface="Arial" charset="0"/>
                <a:ea typeface="ＭＳ Ｐゴシック" charset="0"/>
                <a:cs typeface="ＭＳ Ｐゴシック" charset="0"/>
              </a:rPr>
              <a:t>National Security:</a:t>
            </a:r>
            <a:r>
              <a:rPr lang="en-US" sz="1200" b="0" i="0" kern="1200" dirty="0">
                <a:solidFill>
                  <a:schemeClr val="tx1"/>
                </a:solidFill>
                <a:effectLst/>
                <a:latin typeface="Arial" charset="0"/>
                <a:ea typeface="ＭＳ Ｐゴシック" charset="0"/>
                <a:cs typeface="ＭＳ Ｐゴシック" charset="0"/>
              </a:rPr>
              <a:t> Citing Section </a:t>
            </a:r>
            <a:r>
              <a:rPr lang="en-US" sz="1200" b="1" i="0" kern="1200" dirty="0">
                <a:solidFill>
                  <a:schemeClr val="tx1"/>
                </a:solidFill>
                <a:effectLst/>
                <a:latin typeface="Arial" charset="0"/>
                <a:ea typeface="ＭＳ Ｐゴシック" charset="0"/>
                <a:cs typeface="ＭＳ Ｐゴシック" charset="0"/>
              </a:rPr>
              <a:t>212(f)</a:t>
            </a:r>
            <a:r>
              <a:rPr lang="en-US" sz="1200" b="0" i="0" kern="1200" dirty="0">
                <a:solidFill>
                  <a:schemeClr val="tx1"/>
                </a:solidFill>
                <a:effectLst/>
                <a:latin typeface="Arial" charset="0"/>
                <a:ea typeface="ＭＳ Ｐゴシック" charset="0"/>
                <a:cs typeface="ＭＳ Ｐゴシック" charset="0"/>
              </a:rPr>
              <a:t> of the Immigration and Nationality Act to restrict entry of foreign nationals based on national security risks and criminal activity.</a:t>
            </a:r>
          </a:p>
          <a:p>
            <a:r>
              <a:rPr lang="en-US" sz="1200" b="1" i="0" kern="1200" dirty="0">
                <a:solidFill>
                  <a:schemeClr val="tx1"/>
                </a:solidFill>
                <a:effectLst/>
                <a:latin typeface="Arial" charset="0"/>
                <a:ea typeface="ＭＳ Ｐゴシック" charset="0"/>
                <a:cs typeface="ＭＳ Ｐゴシック" charset="0"/>
              </a:rPr>
              <a:t>Deterrence:</a:t>
            </a:r>
            <a:r>
              <a:rPr lang="en-US" sz="1200" b="0" i="0" kern="1200" dirty="0">
                <a:solidFill>
                  <a:schemeClr val="tx1"/>
                </a:solidFill>
                <a:effectLst/>
                <a:latin typeface="Arial" charset="0"/>
                <a:ea typeface="ＭＳ Ｐゴシック" charset="0"/>
                <a:cs typeface="ＭＳ Ｐゴシック" charset="0"/>
              </a:rPr>
              <a:t> Arguing that sweeping restrictions are necessary to "discourage future waves" of irregular migration.</a:t>
            </a:r>
          </a:p>
          <a:p>
            <a:r>
              <a:rPr lang="en-US" sz="1200" b="1" i="0" kern="1200" dirty="0">
                <a:solidFill>
                  <a:schemeClr val="tx1"/>
                </a:solidFill>
                <a:effectLst/>
                <a:latin typeface="Arial" charset="0"/>
                <a:ea typeface="ＭＳ Ｐゴシック" charset="0"/>
                <a:cs typeface="ＭＳ Ｐゴシック" charset="0"/>
              </a:rPr>
              <a:t>Public Safety:</a:t>
            </a:r>
            <a:r>
              <a:rPr lang="en-US" sz="1200" b="0" i="0" kern="1200" dirty="0">
                <a:solidFill>
                  <a:schemeClr val="tx1"/>
                </a:solidFill>
                <a:effectLst/>
                <a:latin typeface="Arial" charset="0"/>
                <a:ea typeface="ＭＳ Ｐゴシック" charset="0"/>
                <a:cs typeface="ＭＳ Ｐゴシック" charset="0"/>
              </a:rPr>
              <a:t> Stating that lack of authoritative criminal information from certain countries makes it difficult for vetting authorities to assess admissibility. </a:t>
            </a:r>
          </a:p>
          <a:p>
            <a:endParaRPr lang="en-US" sz="1200" b="0" i="0" kern="1200" dirty="0">
              <a:solidFill>
                <a:schemeClr val="tx1"/>
              </a:solidFill>
              <a:effectLst/>
              <a:latin typeface="Arial" charset="0"/>
              <a:ea typeface="ＭＳ Ｐゴシック" charset="0"/>
              <a:cs typeface="ＭＳ Ｐゴシック" charset="0"/>
            </a:endParaRPr>
          </a:p>
          <a:p>
            <a:r>
              <a:rPr lang="en-US" sz="1200" b="1" kern="1200" dirty="0">
                <a:solidFill>
                  <a:schemeClr val="tx1"/>
                </a:solidFill>
                <a:effectLst/>
                <a:latin typeface="Arial" charset="0"/>
                <a:ea typeface="ＭＳ Ｐゴシック" charset="0"/>
                <a:cs typeface="ＭＳ Ｐゴシック" charset="0"/>
              </a:rPr>
              <a:t>Major Lawsuits and Legal Challenges</a:t>
            </a:r>
          </a:p>
          <a:p>
            <a:r>
              <a:rPr lang="en-US" sz="1200" kern="1200" dirty="0">
                <a:solidFill>
                  <a:schemeClr val="tx1"/>
                </a:solidFill>
                <a:effectLst/>
                <a:latin typeface="Arial" charset="0"/>
                <a:ea typeface="ＭＳ Ｐゴシック" charset="0"/>
                <a:cs typeface="ＭＳ Ｐゴシック" charset="0"/>
              </a:rPr>
              <a:t>Advocacy groups including the </a:t>
            </a:r>
            <a:r>
              <a:rPr lang="en-US" sz="1200" b="0" kern="1200" dirty="0">
                <a:solidFill>
                  <a:schemeClr val="tx1"/>
                </a:solidFill>
                <a:effectLst/>
                <a:latin typeface="Arial" charset="0"/>
                <a:ea typeface="ＭＳ Ｐゴシック" charset="0"/>
                <a:cs typeface="ＭＳ Ｐゴシック" charset="0"/>
                <a:hlinkClick r:id="rId3"/>
              </a:rPr>
              <a:t>ACLU</a:t>
            </a:r>
            <a:r>
              <a:rPr lang="en-US" sz="1200" kern="1200" dirty="0">
                <a:solidFill>
                  <a:schemeClr val="tx1"/>
                </a:solidFill>
                <a:effectLst/>
                <a:latin typeface="Arial" charset="0"/>
                <a:ea typeface="ＭＳ Ｐゴシック" charset="0"/>
                <a:cs typeface="ＭＳ Ｐゴシック" charset="0"/>
              </a:rPr>
              <a:t>, </a:t>
            </a:r>
            <a:r>
              <a:rPr lang="en-US" sz="1200" b="0" kern="1200" dirty="0">
                <a:solidFill>
                  <a:schemeClr val="tx1"/>
                </a:solidFill>
                <a:effectLst/>
                <a:latin typeface="Arial" charset="0"/>
                <a:ea typeface="ＭＳ Ｐゴシック" charset="0"/>
                <a:cs typeface="ＭＳ Ｐゴシック" charset="0"/>
                <a:hlinkClick r:id="rId4"/>
              </a:rPr>
              <a:t>National Immigrant Justice Center</a:t>
            </a:r>
            <a:r>
              <a:rPr lang="en-US" sz="1200" kern="1200" dirty="0">
                <a:solidFill>
                  <a:schemeClr val="tx1"/>
                </a:solidFill>
                <a:effectLst/>
                <a:latin typeface="Arial" charset="0"/>
                <a:ea typeface="ＭＳ Ｐゴシック" charset="0"/>
                <a:cs typeface="ＭＳ Ｐゴシック" charset="0"/>
              </a:rPr>
              <a:t>, and RAICES filed numerous suits to overturn these orders. </a:t>
            </a:r>
          </a:p>
          <a:p>
            <a:r>
              <a:rPr lang="en-US" sz="1200" b="1" i="1" kern="1200" dirty="0">
                <a:solidFill>
                  <a:schemeClr val="tx1"/>
                </a:solidFill>
                <a:effectLst/>
                <a:latin typeface="Arial" charset="0"/>
                <a:ea typeface="ＭＳ Ｐゴシック" charset="0"/>
                <a:cs typeface="ＭＳ Ｐゴシック" charset="0"/>
              </a:rPr>
              <a:t>RAICES v. Noem</a:t>
            </a:r>
            <a:r>
              <a:rPr lang="en-US" sz="1200" kern="1200" dirty="0">
                <a:solidFill>
                  <a:schemeClr val="tx1"/>
                </a:solidFill>
                <a:effectLst/>
                <a:latin typeface="Arial" charset="0"/>
                <a:ea typeface="ＭＳ Ｐゴシック" charset="0"/>
                <a:cs typeface="ＭＳ Ｐゴシック" charset="0"/>
              </a:rPr>
              <a:t>: Challenged the proclamation aimed at completely shutting down asylum. In July 2025, a federal court </a:t>
            </a:r>
            <a:r>
              <a:rPr lang="en-US" sz="1200" b="1" kern="1200" dirty="0">
                <a:solidFill>
                  <a:schemeClr val="tx1"/>
                </a:solidFill>
                <a:effectLst/>
                <a:latin typeface="Arial" charset="0"/>
                <a:ea typeface="ＭＳ Ｐゴシック" charset="0"/>
                <a:cs typeface="ＭＳ Ｐゴシック" charset="0"/>
              </a:rPr>
              <a:t>blocked</a:t>
            </a:r>
            <a:r>
              <a:rPr lang="en-US" sz="1200" kern="1200" dirty="0">
                <a:solidFill>
                  <a:schemeClr val="tx1"/>
                </a:solidFill>
                <a:effectLst/>
                <a:latin typeface="Arial" charset="0"/>
                <a:ea typeface="ＭＳ Ｐゴシック" charset="0"/>
                <a:cs typeface="ＭＳ Ｐゴシック" charset="0"/>
              </a:rPr>
              <a:t> the effort, ruling that the administration could not use the "invasion" claim to override asylum laws set by Congress.</a:t>
            </a:r>
          </a:p>
          <a:p>
            <a:r>
              <a:rPr lang="en-US" sz="1200" b="1" i="1" kern="1200" dirty="0">
                <a:solidFill>
                  <a:schemeClr val="tx1"/>
                </a:solidFill>
                <a:effectLst/>
                <a:latin typeface="Arial" charset="0"/>
                <a:ea typeface="ＭＳ Ｐゴシック" charset="0"/>
                <a:cs typeface="ＭＳ Ｐゴシック" charset="0"/>
              </a:rPr>
              <a:t>Al </a:t>
            </a:r>
            <a:r>
              <a:rPr lang="en-US" sz="1200" b="1" i="1" kern="1200" dirty="0" err="1">
                <a:solidFill>
                  <a:schemeClr val="tx1"/>
                </a:solidFill>
                <a:effectLst/>
                <a:latin typeface="Arial" charset="0"/>
                <a:ea typeface="ＭＳ Ｐゴシック" charset="0"/>
                <a:cs typeface="ＭＳ Ｐゴシック" charset="0"/>
              </a:rPr>
              <a:t>Otro</a:t>
            </a:r>
            <a:r>
              <a:rPr lang="en-US" sz="1200" b="1" i="1" kern="1200" dirty="0">
                <a:solidFill>
                  <a:schemeClr val="tx1"/>
                </a:solidFill>
                <a:effectLst/>
                <a:latin typeface="Arial" charset="0"/>
                <a:ea typeface="ＭＳ Ｐゴシック" charset="0"/>
                <a:cs typeface="ＭＳ Ｐゴシック" charset="0"/>
              </a:rPr>
              <a:t> Lado v. Trump</a:t>
            </a:r>
            <a:r>
              <a:rPr lang="en-US" sz="1200" kern="1200" dirty="0">
                <a:solidFill>
                  <a:schemeClr val="tx1"/>
                </a:solidFill>
                <a:effectLst/>
                <a:latin typeface="Arial" charset="0"/>
                <a:ea typeface="ＭＳ Ｐゴシック" charset="0"/>
                <a:cs typeface="ＭＳ Ｐゴシック" charset="0"/>
              </a:rPr>
              <a:t>: Filed in June 2025 after the administration suspended access to asylum at ports of entry and canceled roughly 30,000 CBP One appointments.</a:t>
            </a:r>
          </a:p>
          <a:p>
            <a:r>
              <a:rPr lang="en-US" sz="1200" b="1" i="1" kern="1200" dirty="0">
                <a:solidFill>
                  <a:schemeClr val="tx1"/>
                </a:solidFill>
                <a:effectLst/>
                <a:latin typeface="Arial" charset="0"/>
                <a:ea typeface="ＭＳ Ｐゴシック" charset="0"/>
                <a:cs typeface="ＭＳ Ｐゴシック" charset="0"/>
              </a:rPr>
              <a:t>W.M.M. v. Trump</a:t>
            </a:r>
            <a:r>
              <a:rPr lang="en-US" sz="1200" kern="1200" dirty="0">
                <a:solidFill>
                  <a:schemeClr val="tx1"/>
                </a:solidFill>
                <a:effectLst/>
                <a:latin typeface="Arial" charset="0"/>
                <a:ea typeface="ＭＳ Ｐゴシック" charset="0"/>
                <a:cs typeface="ＭＳ Ｐゴシック" charset="0"/>
              </a:rPr>
              <a:t>: A decisive battle over the </a:t>
            </a:r>
            <a:r>
              <a:rPr lang="en-US" sz="1200" b="1" kern="1200" dirty="0">
                <a:solidFill>
                  <a:schemeClr val="tx1"/>
                </a:solidFill>
                <a:effectLst/>
                <a:latin typeface="Arial" charset="0"/>
                <a:ea typeface="ＭＳ Ｐゴシック" charset="0"/>
                <a:cs typeface="ＭＳ Ｐゴシック" charset="0"/>
              </a:rPr>
              <a:t>Alien Enemies Act</a:t>
            </a:r>
            <a:r>
              <a:rPr lang="en-US" sz="1200" kern="1200" dirty="0">
                <a:solidFill>
                  <a:schemeClr val="tx1"/>
                </a:solidFill>
                <a:effectLst/>
                <a:latin typeface="Arial" charset="0"/>
                <a:ea typeface="ＭＳ Ｐゴシック" charset="0"/>
                <a:cs typeface="ＭＳ Ｐゴシック" charset="0"/>
              </a:rPr>
              <a:t>, an 18th-century law used to deport certain immigrants. An appeals court panel rejected the administration’s "invasion" claim in September 2025.</a:t>
            </a:r>
          </a:p>
          <a:p>
            <a:r>
              <a:rPr lang="en-US" sz="1200" b="1" i="1" kern="1200" dirty="0">
                <a:solidFill>
                  <a:schemeClr val="tx1"/>
                </a:solidFill>
                <a:effectLst/>
                <a:latin typeface="Arial" charset="0"/>
                <a:ea typeface="ＭＳ Ｐゴシック" charset="0"/>
                <a:cs typeface="ＭＳ Ｐゴシック" charset="0"/>
              </a:rPr>
              <a:t>Trump v. Barbara</a:t>
            </a:r>
            <a:r>
              <a:rPr lang="en-US" sz="1200" kern="1200" dirty="0">
                <a:solidFill>
                  <a:schemeClr val="tx1"/>
                </a:solidFill>
                <a:effectLst/>
                <a:latin typeface="Arial" charset="0"/>
                <a:ea typeface="ＭＳ Ｐゴシック" charset="0"/>
                <a:cs typeface="ＭＳ Ｐゴシック" charset="0"/>
              </a:rPr>
              <a:t>: Challenged an executive order attempting to end </a:t>
            </a:r>
            <a:r>
              <a:rPr lang="en-US" sz="1200" b="1" kern="1200" dirty="0">
                <a:solidFill>
                  <a:schemeClr val="tx1"/>
                </a:solidFill>
                <a:effectLst/>
                <a:latin typeface="Arial" charset="0"/>
                <a:ea typeface="ＭＳ Ｐゴシック" charset="0"/>
                <a:cs typeface="ＭＳ Ｐゴシック" charset="0"/>
              </a:rPr>
              <a:t>birthright citizenship</a:t>
            </a:r>
            <a:r>
              <a:rPr lang="en-US" sz="1200" kern="1200" dirty="0">
                <a:solidFill>
                  <a:schemeClr val="tx1"/>
                </a:solidFill>
                <a:effectLst/>
                <a:latin typeface="Arial" charset="0"/>
                <a:ea typeface="ＭＳ Ｐゴシック" charset="0"/>
                <a:cs typeface="ＭＳ Ｐゴシック" charset="0"/>
              </a:rPr>
              <a:t>. While lower courts blocked the order, the </a:t>
            </a:r>
            <a:r>
              <a:rPr lang="en-US" sz="1200" b="0" kern="1200" dirty="0">
                <a:solidFill>
                  <a:schemeClr val="tx1"/>
                </a:solidFill>
                <a:effectLst/>
                <a:latin typeface="Arial" charset="0"/>
                <a:ea typeface="ＭＳ Ｐゴシック" charset="0"/>
                <a:cs typeface="ＭＳ Ｐゴシック" charset="0"/>
                <a:hlinkClick r:id="rId5"/>
              </a:rPr>
              <a:t>Supreme Court</a:t>
            </a:r>
            <a:r>
              <a:rPr lang="en-US" sz="1200" kern="1200" dirty="0">
                <a:solidFill>
                  <a:schemeClr val="tx1"/>
                </a:solidFill>
                <a:effectLst/>
                <a:latin typeface="Arial" charset="0"/>
                <a:ea typeface="ＭＳ Ｐゴシック" charset="0"/>
                <a:cs typeface="ＭＳ Ｐゴシック" charset="0"/>
              </a:rPr>
              <a:t> limited the scope of nationwide injunctions in June 2025. </a:t>
            </a:r>
          </a:p>
          <a:p>
            <a:r>
              <a:rPr lang="en-US" sz="1200" kern="1200" dirty="0">
                <a:solidFill>
                  <a:schemeClr val="tx1"/>
                </a:solidFill>
                <a:effectLst/>
                <a:latin typeface="Arial" charset="0"/>
                <a:ea typeface="ＭＳ Ｐゴシック" charset="0"/>
                <a:cs typeface="ＭＳ Ｐゴシック" charset="0"/>
              </a:rPr>
              <a:t>By January 2026, over </a:t>
            </a:r>
            <a:r>
              <a:rPr lang="en-US" sz="1200" b="1" kern="1200" dirty="0">
                <a:solidFill>
                  <a:schemeClr val="tx1"/>
                </a:solidFill>
                <a:effectLst/>
                <a:latin typeface="Arial" charset="0"/>
                <a:ea typeface="ＭＳ Ｐゴシック" charset="0"/>
                <a:cs typeface="ＭＳ Ｐゴシック" charset="0"/>
              </a:rPr>
              <a:t>230 legal actions</a:t>
            </a:r>
            <a:r>
              <a:rPr lang="en-US" sz="1200" kern="1200" dirty="0">
                <a:solidFill>
                  <a:schemeClr val="tx1"/>
                </a:solidFill>
                <a:effectLst/>
                <a:latin typeface="Arial" charset="0"/>
                <a:ea typeface="ＭＳ Ｐゴシック" charset="0"/>
                <a:cs typeface="ＭＳ Ｐゴシック" charset="0"/>
              </a:rPr>
              <a:t> had been taken against the administration's immigration agenda, with 64% resulting in some level of delay or defeat for the policies. </a:t>
            </a:r>
          </a:p>
          <a:p>
            <a:br>
              <a:rPr lang="en-US" dirty="0">
                <a:effectLst/>
              </a:rPr>
            </a:br>
            <a:endParaRPr lang="en-US" sz="1200" b="0" i="0" kern="1200" dirty="0">
              <a:solidFill>
                <a:schemeClr val="tx1"/>
              </a:solidFill>
              <a:effectLst/>
              <a:latin typeface="Arial" charset="0"/>
              <a:ea typeface="ＭＳ Ｐゴシック" charset="0"/>
              <a:cs typeface="ＭＳ Ｐゴシック" charset="0"/>
            </a:endParaRPr>
          </a:p>
          <a:p>
            <a:pPr>
              <a:buNone/>
            </a:pPr>
            <a:endParaRPr lang="en-US" dirty="0"/>
          </a:p>
        </p:txBody>
      </p:sp>
      <p:sp>
        <p:nvSpPr>
          <p:cNvPr id="4" name="Slide Number Placeholder 3">
            <a:extLst>
              <a:ext uri="{FF2B5EF4-FFF2-40B4-BE49-F238E27FC236}">
                <a16:creationId xmlns:a16="http://schemas.microsoft.com/office/drawing/2014/main" id="{383ADD34-6E1F-C4BA-26C6-C4D4F902FC80}"/>
              </a:ext>
            </a:extLst>
          </p:cNvPr>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9A46095-D8CD-B943-9263-524BD5E90D6E}"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3406823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5109C9-6A0A-CEB7-A41C-79FFBF019F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D12FB9-65E3-454F-5037-655AB746D43B}"/>
              </a:ext>
            </a:extLst>
          </p:cNvPr>
          <p:cNvSpPr>
            <a:spLocks noGrp="1" noRot="1" noChangeAspect="1"/>
          </p:cNvSpPr>
          <p:nvPr>
            <p:ph type="sldImg"/>
          </p:nvPr>
        </p:nvSpPr>
        <p:spPr>
          <a:xfrm>
            <a:off x="1181100" y="696913"/>
            <a:ext cx="4648200" cy="3486150"/>
          </a:xfrm>
        </p:spPr>
      </p:sp>
      <p:sp>
        <p:nvSpPr>
          <p:cNvPr id="3" name="Notes Placeholder 2">
            <a:extLst>
              <a:ext uri="{FF2B5EF4-FFF2-40B4-BE49-F238E27FC236}">
                <a16:creationId xmlns:a16="http://schemas.microsoft.com/office/drawing/2014/main" id="{3012E258-5043-8288-7598-59B9B9E15408}"/>
              </a:ext>
            </a:extLst>
          </p:cNvPr>
          <p:cNvSpPr>
            <a:spLocks noGrp="1"/>
          </p:cNvSpPr>
          <p:nvPr>
            <p:ph type="body" idx="1"/>
          </p:nvPr>
        </p:nvSpPr>
        <p:spPr/>
        <p:txBody>
          <a:bodyPr/>
          <a:lstStyle/>
          <a:p>
            <a:r>
              <a:rPr lang="en-US" sz="1200" b="0" i="0" kern="1200" dirty="0">
                <a:solidFill>
                  <a:schemeClr val="tx1"/>
                </a:solidFill>
                <a:effectLst/>
                <a:latin typeface="Arial" charset="0"/>
                <a:ea typeface="ＭＳ Ｐゴシック" charset="0"/>
                <a:cs typeface="ＭＳ Ｐゴシック" charset="0"/>
              </a:rPr>
              <a:t>I first became aware of </a:t>
            </a:r>
            <a:r>
              <a:rPr lang="en-US" sz="1200" b="1" i="0" kern="1200" dirty="0">
                <a:solidFill>
                  <a:schemeClr val="tx1"/>
                </a:solidFill>
                <a:effectLst/>
                <a:latin typeface="Arial" charset="0"/>
                <a:ea typeface="ＭＳ Ｐゴシック" charset="0"/>
                <a:cs typeface="ＭＳ Ｐゴシック" charset="0"/>
              </a:rPr>
              <a:t>"House of Mercy and of All Nations"</a:t>
            </a:r>
            <a:r>
              <a:rPr lang="en-US" sz="1200" b="0" i="0" kern="1200" dirty="0">
                <a:solidFill>
                  <a:schemeClr val="tx1"/>
                </a:solidFill>
                <a:effectLst/>
                <a:latin typeface="Arial" charset="0"/>
                <a:ea typeface="ＭＳ Ｐゴシック" charset="0"/>
                <a:cs typeface="ＭＳ Ｐゴシック" charset="0"/>
              </a:rPr>
              <a:t>. Through our church, The Good Shepherd UCC in Sahuarita, and in particular our pastor, Randy Mayer. </a:t>
            </a:r>
          </a:p>
          <a:p>
            <a:r>
              <a:rPr lang="en-US" sz="1200" b="0" i="0" kern="1200" dirty="0">
                <a:solidFill>
                  <a:schemeClr val="tx1"/>
                </a:solidFill>
                <a:effectLst/>
                <a:latin typeface="Arial" charset="0"/>
                <a:ea typeface="ＭＳ Ｐゴシック" charset="0"/>
                <a:cs typeface="ＭＳ Ｐゴシック" charset="0"/>
              </a:rPr>
              <a:t>The organization, often referred to as </a:t>
            </a:r>
            <a:r>
              <a:rPr lang="en-US" sz="1200" b="1" i="0" kern="1200" dirty="0">
                <a:solidFill>
                  <a:schemeClr val="tx1"/>
                </a:solidFill>
                <a:effectLst/>
                <a:latin typeface="Arial" charset="0"/>
                <a:ea typeface="ＭＳ Ｐゴシック" charset="0"/>
                <a:cs typeface="ＭＳ Ｐゴシック" charset="0"/>
              </a:rPr>
              <a:t>CMTN</a:t>
            </a:r>
            <a:r>
              <a:rPr lang="en-US" sz="1200" b="0" i="0" kern="1200" dirty="0">
                <a:solidFill>
                  <a:schemeClr val="tx1"/>
                </a:solidFill>
                <a:effectLst/>
                <a:latin typeface="Arial" charset="0"/>
                <a:ea typeface="ＭＳ Ｐゴシック" charset="0"/>
                <a:cs typeface="ＭＳ Ｐゴシック" charset="0"/>
              </a:rPr>
              <a:t>, is a prominent migrant and refugee shelter located in </a:t>
            </a:r>
            <a:r>
              <a:rPr lang="en-US" sz="1200" b="1" i="0" kern="1200" dirty="0">
                <a:solidFill>
                  <a:schemeClr val="tx1"/>
                </a:solidFill>
                <a:effectLst/>
                <a:latin typeface="Arial" charset="0"/>
                <a:ea typeface="ＭＳ Ｐゴシック" charset="0"/>
                <a:cs typeface="ＭＳ Ｐゴシック" charset="0"/>
              </a:rPr>
              <a:t>Nogales, Sonora</a:t>
            </a:r>
            <a:r>
              <a:rPr lang="en-US" sz="1200" b="0" i="0" kern="1200" dirty="0">
                <a:solidFill>
                  <a:schemeClr val="tx1"/>
                </a:solidFill>
                <a:effectLst/>
                <a:latin typeface="Arial" charset="0"/>
                <a:ea typeface="ＭＳ Ｐゴシック" charset="0"/>
                <a:cs typeface="ＭＳ Ｐゴシック" charset="0"/>
              </a:rPr>
              <a:t>, Mexico. It primarily serves as a sanctuary for women, children, and families seeking asylum in the United States, providing them with housing, food, and various support services. </a:t>
            </a:r>
          </a:p>
          <a:p>
            <a:r>
              <a:rPr lang="en-US" sz="1200" b="0" i="0" kern="1200" dirty="0">
                <a:solidFill>
                  <a:schemeClr val="tx1"/>
                </a:solidFill>
                <a:effectLst/>
                <a:latin typeface="Arial" charset="0"/>
                <a:ea typeface="ＭＳ Ｐゴシック" charset="0"/>
                <a:cs typeface="ＭＳ Ｐゴシック" charset="0"/>
              </a:rPr>
              <a:t>Key details about the organization:</a:t>
            </a:r>
          </a:p>
          <a:p>
            <a:r>
              <a:rPr lang="en-US" sz="1200" b="1" i="0" kern="1200" dirty="0">
                <a:solidFill>
                  <a:schemeClr val="tx1"/>
                </a:solidFill>
                <a:effectLst/>
                <a:latin typeface="Arial" charset="0"/>
                <a:ea typeface="ＭＳ Ｐゴシック" charset="0"/>
                <a:cs typeface="ＭＳ Ｐゴシック" charset="0"/>
              </a:rPr>
              <a:t>Mission:</a:t>
            </a:r>
            <a:r>
              <a:rPr lang="en-US" sz="1200" b="0" i="0" kern="1200" dirty="0">
                <a:solidFill>
                  <a:schemeClr val="tx1"/>
                </a:solidFill>
                <a:effectLst/>
                <a:latin typeface="Arial" charset="0"/>
                <a:ea typeface="ＭＳ Ｐゴシック" charset="0"/>
                <a:cs typeface="ＭＳ Ｐゴシック" charset="0"/>
              </a:rPr>
              <a:t> To offer a safe, dignified, and nurturing space for vulnerable individuals during their asylum journey.</a:t>
            </a:r>
          </a:p>
          <a:p>
            <a:r>
              <a:rPr lang="en-US" sz="1200" b="1" i="0" kern="1200" dirty="0">
                <a:solidFill>
                  <a:schemeClr val="tx1"/>
                </a:solidFill>
                <a:effectLst/>
                <a:latin typeface="Arial" charset="0"/>
                <a:ea typeface="ＭＳ Ｐゴシック" charset="0"/>
                <a:cs typeface="ＭＳ Ｐゴシック" charset="0"/>
              </a:rPr>
              <a:t>Impact:</a:t>
            </a:r>
            <a:r>
              <a:rPr lang="en-US" sz="1200" b="0" i="0" kern="1200" dirty="0">
                <a:solidFill>
                  <a:schemeClr val="tx1"/>
                </a:solidFill>
                <a:effectLst/>
                <a:latin typeface="Arial" charset="0"/>
                <a:ea typeface="ＭＳ Ｐゴシック" charset="0"/>
                <a:cs typeface="ＭＳ Ｐゴシック" charset="0"/>
              </a:rPr>
              <a:t> It has assisted thousands of people in navigating the legal entry process into the U.S. and offers educational programs, job training, and therapy.</a:t>
            </a:r>
          </a:p>
          <a:p>
            <a:r>
              <a:rPr lang="en-US" sz="1200" b="1" i="0" kern="1200" dirty="0">
                <a:solidFill>
                  <a:schemeClr val="tx1"/>
                </a:solidFill>
                <a:effectLst/>
                <a:latin typeface="Arial" charset="0"/>
                <a:ea typeface="ＭＳ Ｐゴシック" charset="0"/>
                <a:cs typeface="ＭＳ Ｐゴシック" charset="0"/>
              </a:rPr>
              <a:t>Leadership:</a:t>
            </a:r>
            <a:r>
              <a:rPr lang="en-US" sz="1200" b="0" i="0" kern="1200" dirty="0">
                <a:solidFill>
                  <a:schemeClr val="tx1"/>
                </a:solidFill>
                <a:effectLst/>
                <a:latin typeface="Arial" charset="0"/>
                <a:ea typeface="ＭＳ Ｐゴシック" charset="0"/>
                <a:cs typeface="ＭＳ Ｐゴシック" charset="0"/>
              </a:rPr>
              <a:t> The shelter is led by executive director </a:t>
            </a:r>
            <a:r>
              <a:rPr lang="en-US" sz="1200" b="1" i="0" kern="1200" dirty="0">
                <a:solidFill>
                  <a:schemeClr val="tx1"/>
                </a:solidFill>
                <a:effectLst/>
                <a:latin typeface="Arial" charset="0"/>
                <a:ea typeface="ＭＳ Ｐゴシック" charset="0"/>
                <a:cs typeface="ＭＳ Ｐゴシック" charset="0"/>
              </a:rPr>
              <a:t>Sister Lika Macías</a:t>
            </a:r>
            <a:r>
              <a:rPr lang="en-US" sz="1200" b="0" i="0" kern="1200" dirty="0">
                <a:solidFill>
                  <a:schemeClr val="tx1"/>
                </a:solidFill>
                <a:effectLst/>
                <a:latin typeface="Arial" charset="0"/>
                <a:ea typeface="ＭＳ Ｐゴシック" charset="0"/>
                <a:cs typeface="ＭＳ Ｐゴシック" charset="0"/>
              </a:rPr>
              <a:t> (also known as Alma Angélica Macías Mejía).</a:t>
            </a:r>
          </a:p>
          <a:p>
            <a:r>
              <a:rPr lang="en-US" sz="1200" b="1" i="0" kern="1200" dirty="0">
                <a:solidFill>
                  <a:schemeClr val="tx1"/>
                </a:solidFill>
                <a:effectLst/>
                <a:latin typeface="Arial" charset="0"/>
                <a:ea typeface="ＭＳ Ｐゴシック" charset="0"/>
                <a:cs typeface="ＭＳ Ｐゴシック" charset="0"/>
              </a:rPr>
              <a:t>Partnerships:</a:t>
            </a:r>
            <a:r>
              <a:rPr lang="en-US" sz="1200" b="0" i="0" kern="1200" dirty="0">
                <a:solidFill>
                  <a:schemeClr val="tx1"/>
                </a:solidFill>
                <a:effectLst/>
                <a:latin typeface="Arial" charset="0"/>
                <a:ea typeface="ＭＳ Ｐゴシック" charset="0"/>
                <a:cs typeface="ＭＳ Ｐゴシック" charset="0"/>
              </a:rPr>
              <a:t> It collaborates with various international organizations and religious groups, such as the </a:t>
            </a:r>
            <a:r>
              <a:rPr lang="en-US" sz="1200" b="0" i="0" kern="1200" dirty="0">
                <a:solidFill>
                  <a:schemeClr val="tx1"/>
                </a:solidFill>
                <a:effectLst/>
                <a:latin typeface="Arial" charset="0"/>
                <a:ea typeface="ＭＳ Ｐゴシック" charset="0"/>
                <a:cs typeface="ＭＳ Ｐゴシック" charset="0"/>
                <a:hlinkClick r:id="rId3"/>
              </a:rPr>
              <a:t>Grand Canyon Synod</a:t>
            </a:r>
            <a:r>
              <a:rPr lang="en-US" sz="1200" b="0" i="0" kern="1200" dirty="0">
                <a:solidFill>
                  <a:schemeClr val="tx1"/>
                </a:solidFill>
                <a:effectLst/>
                <a:latin typeface="Arial" charset="0"/>
                <a:ea typeface="ＭＳ Ｐゴシック" charset="0"/>
                <a:cs typeface="ＭＳ Ｐゴシック" charset="0"/>
              </a:rPr>
              <a:t> and the </a:t>
            </a:r>
            <a:r>
              <a:rPr lang="en-US" sz="1200" b="0" i="0" kern="1200" dirty="0">
                <a:solidFill>
                  <a:schemeClr val="tx1"/>
                </a:solidFill>
                <a:effectLst/>
                <a:latin typeface="Arial" charset="0"/>
                <a:ea typeface="ＭＳ Ｐゴシック" charset="0"/>
                <a:cs typeface="ＭＳ Ｐゴシック" charset="0"/>
                <a:hlinkClick r:id="rId4"/>
              </a:rPr>
              <a:t>Green Valley-Sahuarita Samaritans</a:t>
            </a:r>
            <a:r>
              <a:rPr lang="en-US" sz="1200" b="0" i="0" kern="1200" dirty="0">
                <a:solidFill>
                  <a:schemeClr val="tx1"/>
                </a:solidFill>
                <a:effectLst/>
                <a:latin typeface="Arial" charset="0"/>
                <a:ea typeface="ＭＳ Ｐゴシック" charset="0"/>
                <a:cs typeface="ＭＳ Ｐゴシック" charset="0"/>
              </a:rPr>
              <a:t>. </a:t>
            </a:r>
          </a:p>
          <a:p>
            <a:br>
              <a:rPr lang="en-US" dirty="0"/>
            </a:br>
            <a:endParaRPr lang="en-US" dirty="0"/>
          </a:p>
          <a:p>
            <a:endParaRPr lang="en-US" sz="1200" b="0" i="1" kern="1200" dirty="0">
              <a:solidFill>
                <a:schemeClr val="tx1"/>
              </a:solidFill>
              <a:effectLst/>
              <a:latin typeface="Arial" charset="0"/>
              <a:ea typeface="ＭＳ Ｐゴシック" charset="0"/>
              <a:cs typeface="ＭＳ Ｐゴシック" charset="0"/>
            </a:endParaRPr>
          </a:p>
        </p:txBody>
      </p:sp>
      <p:sp>
        <p:nvSpPr>
          <p:cNvPr id="4" name="Slide Number Placeholder 3">
            <a:extLst>
              <a:ext uri="{FF2B5EF4-FFF2-40B4-BE49-F238E27FC236}">
                <a16:creationId xmlns:a16="http://schemas.microsoft.com/office/drawing/2014/main" id="{65B34723-C18F-6549-8A56-B478015D3185}"/>
              </a:ext>
            </a:extLst>
          </p:cNvPr>
          <p:cNvSpPr>
            <a:spLocks noGrp="1"/>
          </p:cNvSpPr>
          <p:nvPr>
            <p:ph type="sldNum" sz="quarter" idx="5"/>
          </p:nvPr>
        </p:nvSpPr>
        <p:spPr/>
        <p:txBody>
          <a:bodyPr/>
          <a:lstStyle/>
          <a:p>
            <a:pPr>
              <a:defRPr/>
            </a:pPr>
            <a:fld id="{99A46095-D8CD-B943-9263-524BD5E90D6E}" type="slidenum">
              <a:rPr lang="en-US" smtClean="0"/>
              <a:pPr>
                <a:defRPr/>
              </a:pPr>
              <a:t>11</a:t>
            </a:fld>
            <a:endParaRPr lang="en-US" dirty="0"/>
          </a:p>
        </p:txBody>
      </p:sp>
    </p:spTree>
    <p:extLst>
      <p:ext uri="{BB962C8B-B14F-4D97-AF65-F5344CB8AC3E}">
        <p14:creationId xmlns:p14="http://schemas.microsoft.com/office/powerpoint/2010/main" val="14138936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1EC523-5E2E-5613-DC6B-DD4FF348C9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9EB1F8-EA15-6620-E120-583878F723CC}"/>
              </a:ext>
            </a:extLst>
          </p:cNvPr>
          <p:cNvSpPr>
            <a:spLocks noGrp="1" noRot="1" noChangeAspect="1"/>
          </p:cNvSpPr>
          <p:nvPr>
            <p:ph type="sldImg"/>
          </p:nvPr>
        </p:nvSpPr>
        <p:spPr>
          <a:xfrm>
            <a:off x="1181100" y="696913"/>
            <a:ext cx="4648200" cy="3486150"/>
          </a:xfrm>
        </p:spPr>
      </p:sp>
      <p:sp>
        <p:nvSpPr>
          <p:cNvPr id="3" name="Notes Placeholder 2">
            <a:extLst>
              <a:ext uri="{FF2B5EF4-FFF2-40B4-BE49-F238E27FC236}">
                <a16:creationId xmlns:a16="http://schemas.microsoft.com/office/drawing/2014/main" id="{E0A20A5B-1E4F-7515-ED0A-AAA3A9F8BB3D}"/>
              </a:ext>
            </a:extLst>
          </p:cNvPr>
          <p:cNvSpPr>
            <a:spLocks noGrp="1"/>
          </p:cNvSpPr>
          <p:nvPr>
            <p:ph type="body" idx="1"/>
          </p:nvPr>
        </p:nvSpPr>
        <p:spPr/>
        <p:txBody>
          <a:bodyPr/>
          <a:lstStyle/>
          <a:p>
            <a:r>
              <a:rPr lang="en-US" sz="1200" b="0" i="0" kern="1200" dirty="0">
                <a:solidFill>
                  <a:schemeClr val="tx1"/>
                </a:solidFill>
                <a:effectLst/>
                <a:latin typeface="Arial" charset="0"/>
                <a:ea typeface="ＭＳ Ｐゴシック" charset="0"/>
                <a:cs typeface="ＭＳ Ｐゴシック" charset="0"/>
              </a:rPr>
              <a:t>In English, the name translates to </a:t>
            </a:r>
            <a:r>
              <a:rPr lang="en-US" sz="1200" b="1" i="0" kern="1200" dirty="0">
                <a:solidFill>
                  <a:schemeClr val="tx1"/>
                </a:solidFill>
                <a:effectLst/>
                <a:latin typeface="Arial" charset="0"/>
                <a:ea typeface="ＭＳ Ｐゴシック" charset="0"/>
                <a:cs typeface="ＭＳ Ｐゴシック" charset="0"/>
              </a:rPr>
              <a:t>"House of Mercy and of All Nations"</a:t>
            </a:r>
            <a:r>
              <a:rPr lang="en-US" sz="1200" b="0" i="0" kern="1200" dirty="0">
                <a:solidFill>
                  <a:schemeClr val="tx1"/>
                </a:solidFill>
                <a:effectLst/>
                <a:latin typeface="Arial" charset="0"/>
                <a:ea typeface="ＭＳ Ｐゴシック" charset="0"/>
                <a:cs typeface="ＭＳ Ｐゴシック" charset="0"/>
              </a:rPr>
              <a:t>. </a:t>
            </a:r>
          </a:p>
          <a:p>
            <a:r>
              <a:rPr lang="en-US" sz="1200" b="0" i="0" kern="1200" dirty="0">
                <a:solidFill>
                  <a:schemeClr val="tx1"/>
                </a:solidFill>
                <a:effectLst/>
                <a:latin typeface="Arial" charset="0"/>
                <a:ea typeface="ＭＳ Ｐゴシック" charset="0"/>
                <a:cs typeface="ＭＳ Ｐゴシック" charset="0"/>
              </a:rPr>
              <a:t>The organization, often referred to as </a:t>
            </a:r>
            <a:r>
              <a:rPr lang="en-US" sz="1200" b="1" i="0" kern="1200" dirty="0">
                <a:solidFill>
                  <a:schemeClr val="tx1"/>
                </a:solidFill>
                <a:effectLst/>
                <a:latin typeface="Arial" charset="0"/>
                <a:ea typeface="ＭＳ Ｐゴシック" charset="0"/>
                <a:cs typeface="ＭＳ Ｐゴシック" charset="0"/>
              </a:rPr>
              <a:t>CMTN</a:t>
            </a:r>
            <a:r>
              <a:rPr lang="en-US" sz="1200" b="0" i="0" kern="1200" dirty="0">
                <a:solidFill>
                  <a:schemeClr val="tx1"/>
                </a:solidFill>
                <a:effectLst/>
                <a:latin typeface="Arial" charset="0"/>
                <a:ea typeface="ＭＳ Ｐゴシック" charset="0"/>
                <a:cs typeface="ＭＳ Ｐゴシック" charset="0"/>
              </a:rPr>
              <a:t>, is a prominent migrant and refugee shelter located in </a:t>
            </a:r>
            <a:r>
              <a:rPr lang="en-US" sz="1200" b="1" i="0" kern="1200" dirty="0">
                <a:solidFill>
                  <a:schemeClr val="tx1"/>
                </a:solidFill>
                <a:effectLst/>
                <a:latin typeface="Arial" charset="0"/>
                <a:ea typeface="ＭＳ Ｐゴシック" charset="0"/>
                <a:cs typeface="ＭＳ Ｐゴシック" charset="0"/>
              </a:rPr>
              <a:t>Nogales, Sonora</a:t>
            </a:r>
            <a:r>
              <a:rPr lang="en-US" sz="1200" b="0" i="0" kern="1200" dirty="0">
                <a:solidFill>
                  <a:schemeClr val="tx1"/>
                </a:solidFill>
                <a:effectLst/>
                <a:latin typeface="Arial" charset="0"/>
                <a:ea typeface="ＭＳ Ｐゴシック" charset="0"/>
                <a:cs typeface="ＭＳ Ｐゴシック" charset="0"/>
              </a:rPr>
              <a:t>, Mexico. It primarily serves as a sanctuary for women, children, and families seeking asylum in the United States, providing them with housing, food, and various support services. </a:t>
            </a:r>
          </a:p>
          <a:p>
            <a:r>
              <a:rPr lang="en-US" sz="1200" b="0" i="0" kern="1200" dirty="0">
                <a:solidFill>
                  <a:schemeClr val="tx1"/>
                </a:solidFill>
                <a:effectLst/>
                <a:latin typeface="Arial" charset="0"/>
                <a:ea typeface="ＭＳ Ｐゴシック" charset="0"/>
                <a:cs typeface="ＭＳ Ｐゴシック" charset="0"/>
              </a:rPr>
              <a:t>Key details about the organization:</a:t>
            </a:r>
          </a:p>
          <a:p>
            <a:r>
              <a:rPr lang="en-US" sz="1200" b="1" i="0" kern="1200" dirty="0">
                <a:solidFill>
                  <a:schemeClr val="tx1"/>
                </a:solidFill>
                <a:effectLst/>
                <a:latin typeface="Arial" charset="0"/>
                <a:ea typeface="ＭＳ Ｐゴシック" charset="0"/>
                <a:cs typeface="ＭＳ Ｐゴシック" charset="0"/>
              </a:rPr>
              <a:t>Mission:</a:t>
            </a:r>
            <a:r>
              <a:rPr lang="en-US" sz="1200" b="0" i="0" kern="1200" dirty="0">
                <a:solidFill>
                  <a:schemeClr val="tx1"/>
                </a:solidFill>
                <a:effectLst/>
                <a:latin typeface="Arial" charset="0"/>
                <a:ea typeface="ＭＳ Ｐゴシック" charset="0"/>
                <a:cs typeface="ＭＳ Ｐゴシック" charset="0"/>
              </a:rPr>
              <a:t> To offer a safe, dignified, and nurturing space for vulnerable individuals during their asylum journey.</a:t>
            </a:r>
          </a:p>
          <a:p>
            <a:r>
              <a:rPr lang="en-US" sz="1200" b="1" i="0" kern="1200" dirty="0">
                <a:solidFill>
                  <a:schemeClr val="tx1"/>
                </a:solidFill>
                <a:effectLst/>
                <a:latin typeface="Arial" charset="0"/>
                <a:ea typeface="ＭＳ Ｐゴシック" charset="0"/>
                <a:cs typeface="ＭＳ Ｐゴシック" charset="0"/>
              </a:rPr>
              <a:t>Impact:</a:t>
            </a:r>
            <a:r>
              <a:rPr lang="en-US" sz="1200" b="0" i="0" kern="1200" dirty="0">
                <a:solidFill>
                  <a:schemeClr val="tx1"/>
                </a:solidFill>
                <a:effectLst/>
                <a:latin typeface="Arial" charset="0"/>
                <a:ea typeface="ＭＳ Ｐゴシック" charset="0"/>
                <a:cs typeface="ＭＳ Ｐゴシック" charset="0"/>
              </a:rPr>
              <a:t> It has assisted thousands of people in navigating the legal entry process into the U.S. and offers educational programs, job training, and therapy.</a:t>
            </a:r>
          </a:p>
          <a:p>
            <a:r>
              <a:rPr lang="en-US" sz="1200" b="1" i="0" kern="1200" dirty="0">
                <a:solidFill>
                  <a:schemeClr val="tx1"/>
                </a:solidFill>
                <a:effectLst/>
                <a:latin typeface="Arial" charset="0"/>
                <a:ea typeface="ＭＳ Ｐゴシック" charset="0"/>
                <a:cs typeface="ＭＳ Ｐゴシック" charset="0"/>
              </a:rPr>
              <a:t>Leadership:</a:t>
            </a:r>
            <a:r>
              <a:rPr lang="en-US" sz="1200" b="0" i="0" kern="1200" dirty="0">
                <a:solidFill>
                  <a:schemeClr val="tx1"/>
                </a:solidFill>
                <a:effectLst/>
                <a:latin typeface="Arial" charset="0"/>
                <a:ea typeface="ＭＳ Ｐゴシック" charset="0"/>
                <a:cs typeface="ＭＳ Ｐゴシック" charset="0"/>
              </a:rPr>
              <a:t> The shelter is led by executive director </a:t>
            </a:r>
            <a:r>
              <a:rPr lang="en-US" sz="1200" b="1" i="0" kern="1200" dirty="0">
                <a:solidFill>
                  <a:schemeClr val="tx1"/>
                </a:solidFill>
                <a:effectLst/>
                <a:latin typeface="Arial" charset="0"/>
                <a:ea typeface="ＭＳ Ｐゴシック" charset="0"/>
                <a:cs typeface="ＭＳ Ｐゴシック" charset="0"/>
              </a:rPr>
              <a:t>Sister Lika Macías</a:t>
            </a:r>
            <a:r>
              <a:rPr lang="en-US" sz="1200" b="0" i="0" kern="1200" dirty="0">
                <a:solidFill>
                  <a:schemeClr val="tx1"/>
                </a:solidFill>
                <a:effectLst/>
                <a:latin typeface="Arial" charset="0"/>
                <a:ea typeface="ＭＳ Ｐゴシック" charset="0"/>
                <a:cs typeface="ＭＳ Ｐゴシック" charset="0"/>
              </a:rPr>
              <a:t> (also known as Alma Angélica Macías Mejía).</a:t>
            </a:r>
          </a:p>
          <a:p>
            <a:r>
              <a:rPr lang="en-US" sz="1200" b="1" i="0" kern="1200" dirty="0">
                <a:solidFill>
                  <a:schemeClr val="tx1"/>
                </a:solidFill>
                <a:effectLst/>
                <a:latin typeface="Arial" charset="0"/>
                <a:ea typeface="ＭＳ Ｐゴシック" charset="0"/>
                <a:cs typeface="ＭＳ Ｐゴシック" charset="0"/>
              </a:rPr>
              <a:t>Partnerships:</a:t>
            </a:r>
            <a:r>
              <a:rPr lang="en-US" sz="1200" b="0" i="0" kern="1200" dirty="0">
                <a:solidFill>
                  <a:schemeClr val="tx1"/>
                </a:solidFill>
                <a:effectLst/>
                <a:latin typeface="Arial" charset="0"/>
                <a:ea typeface="ＭＳ Ｐゴシック" charset="0"/>
                <a:cs typeface="ＭＳ Ｐゴシック" charset="0"/>
              </a:rPr>
              <a:t> It collaborates with various international organizations and religious groups, such as the </a:t>
            </a:r>
            <a:r>
              <a:rPr lang="en-US" sz="1200" b="0" i="0" kern="1200" dirty="0">
                <a:solidFill>
                  <a:schemeClr val="tx1"/>
                </a:solidFill>
                <a:effectLst/>
                <a:latin typeface="Arial" charset="0"/>
                <a:ea typeface="ＭＳ Ｐゴシック" charset="0"/>
                <a:cs typeface="ＭＳ Ｐゴシック" charset="0"/>
                <a:hlinkClick r:id="rId3"/>
              </a:rPr>
              <a:t>Grand Canyon Synod</a:t>
            </a:r>
            <a:r>
              <a:rPr lang="en-US" sz="1200" b="0" i="0" kern="1200" dirty="0">
                <a:solidFill>
                  <a:schemeClr val="tx1"/>
                </a:solidFill>
                <a:effectLst/>
                <a:latin typeface="Arial" charset="0"/>
                <a:ea typeface="ＭＳ Ｐゴシック" charset="0"/>
                <a:cs typeface="ＭＳ Ｐゴシック" charset="0"/>
              </a:rPr>
              <a:t> and the </a:t>
            </a:r>
            <a:r>
              <a:rPr lang="en-US" sz="1200" b="0" i="0" kern="1200" dirty="0">
                <a:solidFill>
                  <a:schemeClr val="tx1"/>
                </a:solidFill>
                <a:effectLst/>
                <a:latin typeface="Arial" charset="0"/>
                <a:ea typeface="ＭＳ Ｐゴシック" charset="0"/>
                <a:cs typeface="ＭＳ Ｐゴシック" charset="0"/>
                <a:hlinkClick r:id="rId4"/>
              </a:rPr>
              <a:t>Green Valley-Sahuarita Samaritans</a:t>
            </a:r>
            <a:r>
              <a:rPr lang="en-US" sz="1200" b="0" i="0" kern="1200" dirty="0">
                <a:solidFill>
                  <a:schemeClr val="tx1"/>
                </a:solidFill>
                <a:effectLst/>
                <a:latin typeface="Arial" charset="0"/>
                <a:ea typeface="ＭＳ Ｐゴシック" charset="0"/>
                <a:cs typeface="ＭＳ Ｐゴシック" charset="0"/>
              </a:rPr>
              <a:t>. </a:t>
            </a:r>
          </a:p>
          <a:p>
            <a:br>
              <a:rPr lang="en-US" dirty="0"/>
            </a:br>
            <a:endParaRPr lang="en-US" dirty="0"/>
          </a:p>
          <a:p>
            <a:endParaRPr lang="en-US" sz="1200" b="0" i="1" kern="1200" dirty="0">
              <a:solidFill>
                <a:schemeClr val="tx1"/>
              </a:solidFill>
              <a:effectLst/>
              <a:latin typeface="Arial" charset="0"/>
              <a:ea typeface="ＭＳ Ｐゴシック" charset="0"/>
              <a:cs typeface="ＭＳ Ｐゴシック" charset="0"/>
            </a:endParaRPr>
          </a:p>
        </p:txBody>
      </p:sp>
      <p:sp>
        <p:nvSpPr>
          <p:cNvPr id="4" name="Slide Number Placeholder 3">
            <a:extLst>
              <a:ext uri="{FF2B5EF4-FFF2-40B4-BE49-F238E27FC236}">
                <a16:creationId xmlns:a16="http://schemas.microsoft.com/office/drawing/2014/main" id="{C1416104-4BCD-0847-4BB2-E3A3B90D8998}"/>
              </a:ext>
            </a:extLst>
          </p:cNvPr>
          <p:cNvSpPr>
            <a:spLocks noGrp="1"/>
          </p:cNvSpPr>
          <p:nvPr>
            <p:ph type="sldNum" sz="quarter" idx="5"/>
          </p:nvPr>
        </p:nvSpPr>
        <p:spPr/>
        <p:txBody>
          <a:bodyPr/>
          <a:lstStyle/>
          <a:p>
            <a:pPr>
              <a:defRPr/>
            </a:pPr>
            <a:fld id="{99A46095-D8CD-B943-9263-524BD5E90D6E}" type="slidenum">
              <a:rPr lang="en-US" smtClean="0"/>
              <a:pPr>
                <a:defRPr/>
              </a:pPr>
              <a:t>12</a:t>
            </a:fld>
            <a:endParaRPr lang="en-US" dirty="0"/>
          </a:p>
        </p:txBody>
      </p:sp>
    </p:spTree>
    <p:extLst>
      <p:ext uri="{BB962C8B-B14F-4D97-AF65-F5344CB8AC3E}">
        <p14:creationId xmlns:p14="http://schemas.microsoft.com/office/powerpoint/2010/main" val="1407234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5BD4FA-A026-06EB-8A8E-32174B7282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2BA02E-0857-7D3B-CA99-E8FF44A73DAC}"/>
              </a:ext>
            </a:extLst>
          </p:cNvPr>
          <p:cNvSpPr>
            <a:spLocks noGrp="1" noRot="1" noChangeAspect="1"/>
          </p:cNvSpPr>
          <p:nvPr>
            <p:ph type="sldImg"/>
          </p:nvPr>
        </p:nvSpPr>
        <p:spPr>
          <a:xfrm>
            <a:off x="1181100" y="696913"/>
            <a:ext cx="4648200" cy="3486150"/>
          </a:xfrm>
        </p:spPr>
      </p:sp>
      <p:sp>
        <p:nvSpPr>
          <p:cNvPr id="3" name="Notes Placeholder 2">
            <a:extLst>
              <a:ext uri="{FF2B5EF4-FFF2-40B4-BE49-F238E27FC236}">
                <a16:creationId xmlns:a16="http://schemas.microsoft.com/office/drawing/2014/main" id="{343208D6-45C7-D6E0-F5E5-472FF9E2EDD3}"/>
              </a:ext>
            </a:extLst>
          </p:cNvPr>
          <p:cNvSpPr>
            <a:spLocks noGrp="1"/>
          </p:cNvSpPr>
          <p:nvPr>
            <p:ph type="body" idx="1"/>
          </p:nvPr>
        </p:nvSpPr>
        <p:spPr/>
        <p:txBody>
          <a:bodyPr/>
          <a:lstStyle/>
          <a:p>
            <a:r>
              <a:rPr lang="en-US" sz="1200" b="0" i="0" kern="1200" dirty="0">
                <a:solidFill>
                  <a:schemeClr val="tx1"/>
                </a:solidFill>
                <a:effectLst/>
                <a:latin typeface="Arial" charset="0"/>
                <a:ea typeface="ＭＳ Ｐゴシック" charset="0"/>
                <a:cs typeface="ＭＳ Ｐゴシック" charset="0"/>
              </a:rPr>
              <a:t>Entrance to the main office</a:t>
            </a:r>
            <a:endParaRPr lang="en-US" dirty="0"/>
          </a:p>
          <a:p>
            <a:endParaRPr lang="en-US" sz="1200" b="0" i="1" kern="1200" dirty="0">
              <a:solidFill>
                <a:schemeClr val="tx1"/>
              </a:solidFill>
              <a:effectLst/>
              <a:latin typeface="Arial" charset="0"/>
              <a:ea typeface="ＭＳ Ｐゴシック" charset="0"/>
              <a:cs typeface="ＭＳ Ｐゴシック" charset="0"/>
            </a:endParaRPr>
          </a:p>
        </p:txBody>
      </p:sp>
      <p:sp>
        <p:nvSpPr>
          <p:cNvPr id="4" name="Slide Number Placeholder 3">
            <a:extLst>
              <a:ext uri="{FF2B5EF4-FFF2-40B4-BE49-F238E27FC236}">
                <a16:creationId xmlns:a16="http://schemas.microsoft.com/office/drawing/2014/main" id="{313C751F-3894-D0E0-6D85-5B0C1729FDF1}"/>
              </a:ext>
            </a:extLst>
          </p:cNvPr>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9A46095-D8CD-B943-9263-524BD5E90D6E}"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4425148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A1446A-502E-DD88-71BF-E66BD92A41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A16878-7D8C-502D-811C-6D6C9F98EBD6}"/>
              </a:ext>
            </a:extLst>
          </p:cNvPr>
          <p:cNvSpPr>
            <a:spLocks noGrp="1" noRot="1" noChangeAspect="1"/>
          </p:cNvSpPr>
          <p:nvPr>
            <p:ph type="sldImg"/>
          </p:nvPr>
        </p:nvSpPr>
        <p:spPr>
          <a:xfrm>
            <a:off x="1181100" y="696913"/>
            <a:ext cx="4648200" cy="3486150"/>
          </a:xfrm>
        </p:spPr>
      </p:sp>
      <p:sp>
        <p:nvSpPr>
          <p:cNvPr id="3" name="Notes Placeholder 2">
            <a:extLst>
              <a:ext uri="{FF2B5EF4-FFF2-40B4-BE49-F238E27FC236}">
                <a16:creationId xmlns:a16="http://schemas.microsoft.com/office/drawing/2014/main" id="{5BB59CC5-C5FB-EE59-481C-FADFC2E6373A}"/>
              </a:ext>
            </a:extLst>
          </p:cNvPr>
          <p:cNvSpPr>
            <a:spLocks noGrp="1"/>
          </p:cNvSpPr>
          <p:nvPr>
            <p:ph type="body" idx="1"/>
          </p:nvPr>
        </p:nvSpPr>
        <p:spPr/>
        <p:txBody>
          <a:bodyPr/>
          <a:lstStyle/>
          <a:p>
            <a:r>
              <a:rPr lang="en-US" sz="1200" b="0" i="0" kern="1200" dirty="0">
                <a:solidFill>
                  <a:schemeClr val="tx1"/>
                </a:solidFill>
                <a:effectLst/>
                <a:latin typeface="Arial" charset="0"/>
                <a:ea typeface="ＭＳ Ｐゴシック" charset="0"/>
                <a:cs typeface="ＭＳ Ｐゴシック" charset="0"/>
              </a:rPr>
              <a:t>One of the classrooms</a:t>
            </a:r>
          </a:p>
          <a:p>
            <a:endParaRPr lang="en-US" sz="1200" b="0" i="0" kern="1200" dirty="0">
              <a:solidFill>
                <a:schemeClr val="tx1"/>
              </a:solidFill>
              <a:effectLst/>
              <a:latin typeface="Arial" charset="0"/>
              <a:ea typeface="ＭＳ Ｐゴシック" charset="0"/>
            </a:endParaRPr>
          </a:p>
          <a:p>
            <a:r>
              <a:rPr lang="en-US" sz="1200" b="0" i="0" kern="1200" dirty="0">
                <a:solidFill>
                  <a:schemeClr val="tx1"/>
                </a:solidFill>
                <a:effectLst/>
                <a:latin typeface="Arial" charset="0"/>
                <a:ea typeface="ＭＳ Ｐゴシック" charset="0"/>
              </a:rPr>
              <a:t>90 students graduate with a </a:t>
            </a:r>
            <a:r>
              <a:rPr lang="en-US" sz="1200" b="0" i="0" kern="1200" dirty="0" err="1">
                <a:solidFill>
                  <a:schemeClr val="tx1"/>
                </a:solidFill>
                <a:effectLst/>
                <a:latin typeface="Arial" charset="0"/>
                <a:ea typeface="ＭＳ Ｐゴシック" charset="0"/>
              </a:rPr>
              <a:t>highschool</a:t>
            </a:r>
            <a:r>
              <a:rPr lang="en-US" sz="1200" b="0" i="0" kern="1200" dirty="0">
                <a:solidFill>
                  <a:schemeClr val="tx1"/>
                </a:solidFill>
                <a:effectLst/>
                <a:latin typeface="Arial" charset="0"/>
                <a:ea typeface="ＭＳ Ｐゴシック" charset="0"/>
              </a:rPr>
              <a:t> diploma in 2023. That number dropped to 20 in 2024. </a:t>
            </a:r>
            <a:endParaRPr lang="en-US" dirty="0"/>
          </a:p>
          <a:p>
            <a:endParaRPr lang="en-US" sz="1200" b="0" i="1" kern="1200" dirty="0">
              <a:solidFill>
                <a:schemeClr val="tx1"/>
              </a:solidFill>
              <a:effectLst/>
              <a:latin typeface="Arial" charset="0"/>
              <a:ea typeface="ＭＳ Ｐゴシック" charset="0"/>
              <a:cs typeface="ＭＳ Ｐゴシック" charset="0"/>
            </a:endParaRPr>
          </a:p>
        </p:txBody>
      </p:sp>
      <p:sp>
        <p:nvSpPr>
          <p:cNvPr id="4" name="Slide Number Placeholder 3">
            <a:extLst>
              <a:ext uri="{FF2B5EF4-FFF2-40B4-BE49-F238E27FC236}">
                <a16:creationId xmlns:a16="http://schemas.microsoft.com/office/drawing/2014/main" id="{714C4CDF-E4A6-8336-644E-27B2707E13DC}"/>
              </a:ext>
            </a:extLst>
          </p:cNvPr>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9A46095-D8CD-B943-9263-524BD5E90D6E}"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4458104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C007DD-AC85-39F9-E25C-ADFF531AE5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79B3A8-BC2B-50FC-194F-37072008FFBC}"/>
              </a:ext>
            </a:extLst>
          </p:cNvPr>
          <p:cNvSpPr>
            <a:spLocks noGrp="1" noRot="1" noChangeAspect="1"/>
          </p:cNvSpPr>
          <p:nvPr>
            <p:ph type="sldImg"/>
          </p:nvPr>
        </p:nvSpPr>
        <p:spPr>
          <a:xfrm>
            <a:off x="1181100" y="696913"/>
            <a:ext cx="4648200" cy="3486150"/>
          </a:xfrm>
        </p:spPr>
      </p:sp>
      <p:sp>
        <p:nvSpPr>
          <p:cNvPr id="3" name="Notes Placeholder 2">
            <a:extLst>
              <a:ext uri="{FF2B5EF4-FFF2-40B4-BE49-F238E27FC236}">
                <a16:creationId xmlns:a16="http://schemas.microsoft.com/office/drawing/2014/main" id="{36AC728D-FA79-721F-AC5C-95491ACFD89D}"/>
              </a:ext>
            </a:extLst>
          </p:cNvPr>
          <p:cNvSpPr>
            <a:spLocks noGrp="1"/>
          </p:cNvSpPr>
          <p:nvPr>
            <p:ph type="body" idx="1"/>
          </p:nvPr>
        </p:nvSpPr>
        <p:spPr/>
        <p:txBody>
          <a:bodyPr/>
          <a:lstStyle/>
          <a:p>
            <a:r>
              <a:rPr lang="en-US" sz="1200" b="0" i="0" kern="1200" dirty="0">
                <a:solidFill>
                  <a:schemeClr val="tx1"/>
                </a:solidFill>
                <a:effectLst/>
                <a:latin typeface="Arial" charset="0"/>
                <a:ea typeface="ＭＳ Ｐゴシック" charset="0"/>
                <a:cs typeface="ＭＳ Ｐゴシック" charset="0"/>
              </a:rPr>
              <a:t>The Kitchen Crew</a:t>
            </a:r>
          </a:p>
          <a:p>
            <a:endParaRPr lang="en-US" sz="1200" b="0" i="0" kern="1200" dirty="0">
              <a:solidFill>
                <a:schemeClr val="tx1"/>
              </a:solidFill>
              <a:effectLst/>
              <a:latin typeface="Arial" charset="0"/>
              <a:ea typeface="ＭＳ Ｐゴシック" charset="0"/>
            </a:endParaRPr>
          </a:p>
          <a:p>
            <a:r>
              <a:rPr lang="en-US" sz="1200" b="0" i="0" kern="1200" dirty="0">
                <a:solidFill>
                  <a:schemeClr val="tx1"/>
                </a:solidFill>
                <a:effectLst/>
                <a:latin typeface="Arial" charset="0"/>
                <a:ea typeface="ＭＳ Ｐゴシック" charset="0"/>
              </a:rPr>
              <a:t>Sister Lika, her sister and one other woman manage the shelter. The residents do all the cooking, cleaning and maintenance. </a:t>
            </a:r>
            <a:endParaRPr lang="en-US" dirty="0"/>
          </a:p>
          <a:p>
            <a:endParaRPr lang="en-US" sz="1200" b="0" i="1" kern="1200" dirty="0">
              <a:solidFill>
                <a:schemeClr val="tx1"/>
              </a:solidFill>
              <a:effectLst/>
              <a:latin typeface="Arial" charset="0"/>
              <a:ea typeface="ＭＳ Ｐゴシック" charset="0"/>
              <a:cs typeface="ＭＳ Ｐゴシック" charset="0"/>
            </a:endParaRPr>
          </a:p>
        </p:txBody>
      </p:sp>
      <p:sp>
        <p:nvSpPr>
          <p:cNvPr id="4" name="Slide Number Placeholder 3">
            <a:extLst>
              <a:ext uri="{FF2B5EF4-FFF2-40B4-BE49-F238E27FC236}">
                <a16:creationId xmlns:a16="http://schemas.microsoft.com/office/drawing/2014/main" id="{DB4056EC-332C-AB65-AFCB-A32D7FB2A0EA}"/>
              </a:ext>
            </a:extLst>
          </p:cNvPr>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9A46095-D8CD-B943-9263-524BD5E90D6E}"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8029254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416425"/>
            <a:ext cx="5943599" cy="4183063"/>
          </a:xfrm>
        </p:spPr>
        <p:txBody>
          <a:bodyPr/>
          <a:lstStyle/>
          <a:p>
            <a:r>
              <a:rPr lang="en-US" b="1" dirty="0"/>
              <a:t>USAID Current Operational Status</a:t>
            </a:r>
          </a:p>
          <a:p>
            <a:r>
              <a:rPr lang="en-US" b="1" dirty="0"/>
              <a:t>Official Shuttering:</a:t>
            </a:r>
            <a:r>
              <a:rPr lang="en-US" dirty="0"/>
              <a:t> As of July 1, 2025, USAID officially ceased implementing foreign assistance. </a:t>
            </a:r>
          </a:p>
          <a:p>
            <a:pPr marL="171450" indent="-171450">
              <a:buFont typeface="Arial" panose="020B0604020202020204" pitchFamily="34" charset="0"/>
              <a:buChar char="•"/>
            </a:pPr>
            <a:r>
              <a:rPr lang="en-US" b="1" dirty="0">
                <a:highlight>
                  <a:srgbClr val="FFFF00"/>
                </a:highlight>
              </a:rPr>
              <a:t>Merger with State Department:</a:t>
            </a:r>
            <a:r>
              <a:rPr lang="en-US" dirty="0">
                <a:highlight>
                  <a:srgbClr val="FFFF00"/>
                </a:highlight>
              </a:rPr>
              <a:t>  New entities like the </a:t>
            </a:r>
            <a:r>
              <a:rPr lang="en-US" b="1" dirty="0">
                <a:highlight>
                  <a:srgbClr val="FFFF00"/>
                </a:highlight>
              </a:rPr>
              <a:t>Office of Global Food Security</a:t>
            </a:r>
            <a:r>
              <a:rPr lang="en-US" dirty="0">
                <a:highlight>
                  <a:srgbClr val="FFFF00"/>
                </a:highlight>
              </a:rPr>
              <a:t> have been created within State to handle transferred programs.</a:t>
            </a:r>
          </a:p>
          <a:p>
            <a:pPr marL="171450" indent="-171450">
              <a:buFont typeface="Arial" panose="020B0604020202020204" pitchFamily="34" charset="0"/>
              <a:buChar char="•"/>
            </a:pPr>
            <a:r>
              <a:rPr lang="en-US" b="1" dirty="0"/>
              <a:t>Personnel Reductions:</a:t>
            </a:r>
            <a:r>
              <a:rPr lang="en-US" dirty="0"/>
              <a:t> Most of the agency's 10,000+ staff and contractors were separated from federal service by September 2, 2025. </a:t>
            </a:r>
          </a:p>
          <a:p>
            <a:pPr marL="171450" indent="-171450">
              <a:buFont typeface="Arial" panose="020B0604020202020204" pitchFamily="34" charset="0"/>
              <a:buChar char="•"/>
            </a:pPr>
            <a:r>
              <a:rPr lang="en-US" b="1" dirty="0"/>
              <a:t>Current Leadership:</a:t>
            </a:r>
            <a:r>
              <a:rPr lang="en-US" dirty="0"/>
              <a:t> Russell Vought has served as the acting administrator since August 29, 2025, following the tenure of Marco Rubio. </a:t>
            </a:r>
          </a:p>
          <a:p>
            <a:r>
              <a:rPr lang="en-US" b="1" dirty="0"/>
              <a:t>Funding and Program Impact</a:t>
            </a:r>
          </a:p>
          <a:p>
            <a:pPr marL="171450" indent="-171450">
              <a:buFont typeface="Arial" panose="020B0604020202020204" pitchFamily="34" charset="0"/>
              <a:buChar char="•"/>
            </a:pPr>
            <a:r>
              <a:rPr lang="en-US" b="1" dirty="0">
                <a:highlight>
                  <a:srgbClr val="FFFF00"/>
                </a:highlight>
              </a:rPr>
              <a:t>Budget Cuts:</a:t>
            </a:r>
            <a:r>
              <a:rPr lang="en-US" dirty="0">
                <a:highlight>
                  <a:srgbClr val="FFFF00"/>
                </a:highlight>
              </a:rPr>
              <a:t> For FY2026, the administration proposed a budget of roughly </a:t>
            </a:r>
            <a:r>
              <a:rPr lang="en-US" b="1" dirty="0">
                <a:highlight>
                  <a:srgbClr val="FFFF00"/>
                </a:highlight>
              </a:rPr>
              <a:t>$16.5 billion</a:t>
            </a:r>
            <a:r>
              <a:rPr lang="en-US" dirty="0">
                <a:highlight>
                  <a:srgbClr val="FFFF00"/>
                </a:highlight>
              </a:rPr>
              <a:t>, a sharp decline from the $63 billion budget in 2023 including an 83-86% reduction in foreign ais assistance .</a:t>
            </a:r>
          </a:p>
          <a:p>
            <a:pPr marL="171450" indent="-171450">
              <a:buFont typeface="Arial" panose="020B0604020202020204" pitchFamily="34" charset="0"/>
              <a:buChar char="•"/>
            </a:pPr>
            <a:r>
              <a:rPr lang="en-US" b="1" dirty="0"/>
              <a:t>Rescinded Awards:</a:t>
            </a:r>
            <a:r>
              <a:rPr lang="en-US" dirty="0"/>
              <a:t> More than 5,300 project awards—representing billions in un-obligated funding—were cancelled. Including landmine clearance.</a:t>
            </a:r>
          </a:p>
          <a:p>
            <a:pPr marL="171450" indent="-171450">
              <a:buFont typeface="Arial" panose="020B0604020202020204" pitchFamily="34" charset="0"/>
              <a:buChar char="•"/>
            </a:pPr>
            <a:r>
              <a:rPr lang="en-US" b="1" dirty="0"/>
              <a:t>Global Health Disruption:</a:t>
            </a:r>
            <a:r>
              <a:rPr lang="en-US" dirty="0"/>
              <a:t> </a:t>
            </a:r>
            <a:r>
              <a:rPr lang="en-US" b="1" dirty="0"/>
              <a:t>PEPFAR</a:t>
            </a:r>
            <a:r>
              <a:rPr lang="en-US" dirty="0"/>
              <a:t> saw 65% of their awards terminated, though active ones still comprise a majority of planned funding. Estimates suggest these cuts could lead to millions of preventable deaths from HIV/AIDS by 2030. </a:t>
            </a:r>
          </a:p>
          <a:p>
            <a:r>
              <a:rPr lang="en-US" b="1" dirty="0"/>
              <a:t>Legal and Legislative Standing</a:t>
            </a:r>
          </a:p>
          <a:p>
            <a:pPr marL="171450" indent="-171450">
              <a:buFont typeface="Arial" panose="020B0604020202020204" pitchFamily="34" charset="0"/>
              <a:buChar char="•"/>
            </a:pPr>
            <a:r>
              <a:rPr lang="en-US" b="1" dirty="0">
                <a:highlight>
                  <a:srgbClr val="FFFF00"/>
                </a:highlight>
              </a:rPr>
              <a:t>Legal Challenges:</a:t>
            </a:r>
            <a:r>
              <a:rPr lang="en-US" dirty="0">
                <a:highlight>
                  <a:srgbClr val="FFFF00"/>
                </a:highlight>
              </a:rPr>
              <a:t> Several lawsuits have been filed to block the dismantling of USAID, arguing that only Congress has the power to abolish an agency it created. </a:t>
            </a:r>
            <a:r>
              <a:rPr lang="en-US" b="1" dirty="0"/>
              <a:t>Congressional Action:</a:t>
            </a:r>
            <a:r>
              <a:rPr lang="en-US" dirty="0"/>
              <a:t> Some members of Congress have introduced legislation to either formally abolish the agency (e.g., H.R. 1029) or protect it (e.g., H.R. 1196), but no definitive legislative resolution has superseded the executive branch's reorganization.</a:t>
            </a:r>
          </a:p>
        </p:txBody>
      </p:sp>
    </p:spTree>
    <p:extLst>
      <p:ext uri="{BB962C8B-B14F-4D97-AF65-F5344CB8AC3E}">
        <p14:creationId xmlns:p14="http://schemas.microsoft.com/office/powerpoint/2010/main" val="36968854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13A880-17C1-F1D2-84B1-9484515AFD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47C2E0-88EF-78E2-1BE7-8E7A4C1E3941}"/>
              </a:ext>
            </a:extLst>
          </p:cNvPr>
          <p:cNvSpPr>
            <a:spLocks noGrp="1" noRot="1" noChangeAspect="1"/>
          </p:cNvSpPr>
          <p:nvPr>
            <p:ph type="sldImg"/>
          </p:nvPr>
        </p:nvSpPr>
        <p:spPr>
          <a:xfrm>
            <a:off x="1181100" y="696913"/>
            <a:ext cx="4648200" cy="3486150"/>
          </a:xfrm>
        </p:spPr>
      </p:sp>
      <p:sp>
        <p:nvSpPr>
          <p:cNvPr id="3" name="Notes Placeholder 2">
            <a:extLst>
              <a:ext uri="{FF2B5EF4-FFF2-40B4-BE49-F238E27FC236}">
                <a16:creationId xmlns:a16="http://schemas.microsoft.com/office/drawing/2014/main" id="{77AAE54A-2268-8212-FBCC-8E476244CEFD}"/>
              </a:ext>
            </a:extLst>
          </p:cNvPr>
          <p:cNvSpPr>
            <a:spLocks noGrp="1"/>
          </p:cNvSpPr>
          <p:nvPr>
            <p:ph type="body" idx="1"/>
          </p:nvPr>
        </p:nvSpPr>
        <p:spPr/>
        <p:txBody>
          <a:bodyPr/>
          <a:lstStyle/>
          <a:p>
            <a:r>
              <a:rPr lang="en-US" sz="1200" b="0" i="0" kern="1200" dirty="0">
                <a:solidFill>
                  <a:schemeClr val="tx1"/>
                </a:solidFill>
                <a:effectLst/>
                <a:latin typeface="Arial" charset="0"/>
                <a:ea typeface="ＭＳ Ｐゴシック" charset="0"/>
                <a:cs typeface="ＭＳ Ｐゴシック" charset="0"/>
              </a:rPr>
              <a:t>In January 2026, two independent journalists, </a:t>
            </a:r>
            <a:r>
              <a:rPr lang="en-US" sz="1200" b="1" i="0" kern="1200" dirty="0">
                <a:solidFill>
                  <a:schemeClr val="tx1"/>
                </a:solidFill>
                <a:effectLst/>
                <a:latin typeface="Arial" charset="0"/>
                <a:ea typeface="ＭＳ Ｐゴシック" charset="0"/>
                <a:cs typeface="ＭＳ Ｐゴシック" charset="0"/>
              </a:rPr>
              <a:t>Don Lemon</a:t>
            </a:r>
            <a:r>
              <a:rPr lang="en-US" sz="1200" b="0" i="0" kern="1200" dirty="0">
                <a:solidFill>
                  <a:schemeClr val="tx1"/>
                </a:solidFill>
                <a:effectLst/>
                <a:latin typeface="Arial" charset="0"/>
                <a:ea typeface="ＭＳ Ｐゴシック" charset="0"/>
                <a:cs typeface="ＭＳ Ｐゴシック" charset="0"/>
              </a:rPr>
              <a:t> (formerly of CNN) and </a:t>
            </a:r>
            <a:r>
              <a:rPr lang="en-US" sz="1200" b="1" i="0" kern="1200" dirty="0">
                <a:solidFill>
                  <a:schemeClr val="tx1"/>
                </a:solidFill>
                <a:effectLst/>
                <a:latin typeface="Arial" charset="0"/>
                <a:ea typeface="ＭＳ Ｐゴシック" charset="0"/>
                <a:cs typeface="ＭＳ Ｐゴシック" charset="0"/>
              </a:rPr>
              <a:t>Georgia Fort</a:t>
            </a:r>
            <a:r>
              <a:rPr lang="en-US" sz="1200" b="0" i="0" kern="1200" dirty="0">
                <a:solidFill>
                  <a:schemeClr val="tx1"/>
                </a:solidFill>
                <a:effectLst/>
                <a:latin typeface="Arial" charset="0"/>
                <a:ea typeface="ＭＳ Ｐゴシック" charset="0"/>
                <a:cs typeface="ＭＳ Ｐゴシック" charset="0"/>
              </a:rPr>
              <a:t>, were indicted and arrested following their coverage of an anti-ICE protest at </a:t>
            </a:r>
            <a:r>
              <a:rPr lang="en-US" sz="1200" b="1" i="0" kern="1200" dirty="0">
                <a:solidFill>
                  <a:schemeClr val="tx1"/>
                </a:solidFill>
                <a:effectLst/>
                <a:latin typeface="Arial" charset="0"/>
                <a:ea typeface="ＭＳ Ｐゴシック" charset="0"/>
                <a:cs typeface="ＭＳ Ｐゴシック" charset="0"/>
              </a:rPr>
              <a:t>Cities Church in St. Paul, Minnesota</a:t>
            </a:r>
            <a:r>
              <a:rPr lang="en-US" sz="1200" b="0" i="0" kern="1200" dirty="0">
                <a:solidFill>
                  <a:schemeClr val="tx1"/>
                </a:solidFill>
                <a:effectLst/>
                <a:latin typeface="Arial" charset="0"/>
                <a:ea typeface="ＭＳ Ｐゴシック" charset="0"/>
                <a:cs typeface="ＭＳ Ｐゴシック" charset="0"/>
              </a:rPr>
              <a:t>. </a:t>
            </a:r>
          </a:p>
          <a:p>
            <a:r>
              <a:rPr lang="en-US" sz="1200" b="1" i="0" kern="1200" dirty="0">
                <a:solidFill>
                  <a:schemeClr val="tx1"/>
                </a:solidFill>
                <a:effectLst/>
                <a:latin typeface="Arial" charset="0"/>
                <a:ea typeface="ＭＳ Ｐゴシック" charset="0"/>
                <a:cs typeface="ＭＳ Ｐゴシック" charset="0"/>
              </a:rPr>
              <a:t>Key Details of the Indictment</a:t>
            </a:r>
          </a:p>
          <a:p>
            <a:r>
              <a:rPr lang="en-US" sz="1200" b="1" i="0" kern="1200" dirty="0">
                <a:solidFill>
                  <a:schemeClr val="tx1"/>
                </a:solidFill>
                <a:effectLst/>
                <a:latin typeface="Arial" charset="0"/>
                <a:ea typeface="ＭＳ Ｐゴシック" charset="0"/>
                <a:cs typeface="ＭＳ Ｐゴシック" charset="0"/>
              </a:rPr>
              <a:t>The Incident:</a:t>
            </a:r>
            <a:r>
              <a:rPr lang="en-US" sz="1200" b="0" i="0" kern="1200" dirty="0">
                <a:solidFill>
                  <a:schemeClr val="tx1"/>
                </a:solidFill>
                <a:effectLst/>
                <a:latin typeface="Arial" charset="0"/>
                <a:ea typeface="ＭＳ Ｐゴシック" charset="0"/>
                <a:cs typeface="ＭＳ Ｐゴシック" charset="0"/>
              </a:rPr>
              <a:t> On January 18, 2026, dozens of protesters interrupted a service at Cities Church, where a U.S. Immigration and Customs Enforcement (ICE) official serves as a pastor.</a:t>
            </a:r>
          </a:p>
          <a:p>
            <a:r>
              <a:rPr lang="en-US" sz="1200" b="1" i="0" kern="1200" dirty="0">
                <a:solidFill>
                  <a:schemeClr val="tx1"/>
                </a:solidFill>
                <a:effectLst/>
                <a:latin typeface="Arial" charset="0"/>
                <a:ea typeface="ＭＳ Ｐゴシック" charset="0"/>
                <a:cs typeface="ＭＳ Ｐゴシック" charset="0"/>
              </a:rPr>
              <a:t>Charges:</a:t>
            </a:r>
            <a:r>
              <a:rPr lang="en-US" sz="1200" b="0" i="0" kern="1200" dirty="0">
                <a:solidFill>
                  <a:schemeClr val="tx1"/>
                </a:solidFill>
                <a:effectLst/>
                <a:latin typeface="Arial" charset="0"/>
                <a:ea typeface="ＭＳ Ｐゴシック" charset="0"/>
                <a:cs typeface="ＭＳ Ｐゴシック" charset="0"/>
              </a:rPr>
              <a:t> A federal grand jury indicted Lemon, Fort, and seven others. The primary charges include:</a:t>
            </a:r>
          </a:p>
          <a:p>
            <a:pPr lvl="1"/>
            <a:r>
              <a:rPr lang="en-US" sz="1200" b="1" i="0" kern="1200" dirty="0">
                <a:solidFill>
                  <a:schemeClr val="tx1"/>
                </a:solidFill>
                <a:effectLst/>
                <a:latin typeface="Arial" charset="0"/>
                <a:ea typeface="ＭＳ Ｐゴシック" charset="0"/>
                <a:cs typeface="+mn-cs"/>
              </a:rPr>
              <a:t>Conspiracy to deprive rights</a:t>
            </a:r>
            <a:r>
              <a:rPr lang="en-US" sz="1200" b="0" i="0" kern="1200" dirty="0">
                <a:solidFill>
                  <a:schemeClr val="tx1"/>
                </a:solidFill>
                <a:effectLst/>
                <a:latin typeface="Arial" charset="0"/>
                <a:ea typeface="ＭＳ Ｐゴシック" charset="0"/>
                <a:cs typeface="+mn-cs"/>
              </a:rPr>
              <a:t> under an 1871 law originally used against the Ku Klux Klan.</a:t>
            </a:r>
          </a:p>
          <a:p>
            <a:pPr lvl="1"/>
            <a:r>
              <a:rPr lang="en-US" sz="1200" b="1" i="0" kern="1200" dirty="0">
                <a:solidFill>
                  <a:schemeClr val="tx1"/>
                </a:solidFill>
                <a:effectLst/>
                <a:latin typeface="Arial" charset="0"/>
                <a:ea typeface="ＭＳ Ｐゴシック" charset="0"/>
                <a:cs typeface="+mn-cs"/>
              </a:rPr>
              <a:t>Interfering with religious freedom</a:t>
            </a:r>
            <a:r>
              <a:rPr lang="en-US" sz="1200" b="0" i="0" kern="1200" dirty="0">
                <a:solidFill>
                  <a:schemeClr val="tx1"/>
                </a:solidFill>
                <a:effectLst/>
                <a:latin typeface="Arial" charset="0"/>
                <a:ea typeface="ＭＳ Ｐゴシック" charset="0"/>
                <a:cs typeface="+mn-cs"/>
              </a:rPr>
              <a:t> by force or threat of force.</a:t>
            </a:r>
          </a:p>
          <a:p>
            <a:pPr lvl="1"/>
            <a:r>
              <a:rPr lang="en-US" sz="1200" b="0" i="0" kern="1200" dirty="0">
                <a:solidFill>
                  <a:schemeClr val="tx1"/>
                </a:solidFill>
                <a:effectLst/>
                <a:latin typeface="Arial" charset="0"/>
                <a:ea typeface="ＭＳ Ｐゴシック" charset="0"/>
                <a:cs typeface="+mn-cs"/>
              </a:rPr>
              <a:t>Violating the </a:t>
            </a:r>
            <a:r>
              <a:rPr lang="en-US" sz="1200" b="1" i="0" kern="1200" dirty="0">
                <a:solidFill>
                  <a:schemeClr val="tx1"/>
                </a:solidFill>
                <a:effectLst/>
                <a:latin typeface="Arial" charset="0"/>
                <a:ea typeface="ＭＳ Ｐゴシック" charset="0"/>
                <a:cs typeface="+mn-cs"/>
              </a:rPr>
              <a:t>FACE Act</a:t>
            </a:r>
            <a:r>
              <a:rPr lang="en-US" sz="1200" b="0" i="0" kern="1200" dirty="0">
                <a:solidFill>
                  <a:schemeClr val="tx1"/>
                </a:solidFill>
                <a:effectLst/>
                <a:latin typeface="Arial" charset="0"/>
                <a:ea typeface="ＭＳ Ｐゴシック" charset="0"/>
                <a:cs typeface="+mn-cs"/>
              </a:rPr>
              <a:t> (Freedom of Access to Clinic Entrances Act), which also protects places of religious worship.</a:t>
            </a:r>
          </a:p>
          <a:p>
            <a:r>
              <a:rPr lang="en-US" sz="1200" b="1" i="0" kern="1200" dirty="0">
                <a:solidFill>
                  <a:schemeClr val="tx1"/>
                </a:solidFill>
                <a:effectLst/>
                <a:latin typeface="Arial" charset="0"/>
                <a:ea typeface="ＭＳ Ｐゴシック" charset="0"/>
                <a:cs typeface="ＭＳ Ｐゴシック" charset="0"/>
              </a:rPr>
              <a:t>The Prosecution's Argument:</a:t>
            </a:r>
            <a:r>
              <a:rPr lang="en-US" sz="1200" b="0" i="0" kern="1200" dirty="0">
                <a:solidFill>
                  <a:schemeClr val="tx1"/>
                </a:solidFill>
                <a:effectLst/>
                <a:latin typeface="Arial" charset="0"/>
                <a:ea typeface="ＭＳ Ｐゴシック" charset="0"/>
                <a:cs typeface="ＭＳ Ｐゴシック" charset="0"/>
              </a:rPr>
              <a:t> Prosecutors claim the journalists were not merely observers but were complicit in the "coordinated attack". The indictment alleges Lemon's livestream provided a timeline used to argue he was "complicit" with protesters.</a:t>
            </a:r>
          </a:p>
          <a:p>
            <a:r>
              <a:rPr lang="en-US" sz="1200" b="1" i="0" kern="1200" dirty="0">
                <a:solidFill>
                  <a:schemeClr val="tx1"/>
                </a:solidFill>
                <a:effectLst/>
                <a:latin typeface="Arial" charset="0"/>
                <a:ea typeface="ＭＳ Ｐゴシック" charset="0"/>
                <a:cs typeface="ＭＳ Ｐゴシック" charset="0"/>
              </a:rPr>
              <a:t>Journalists' Defense:</a:t>
            </a:r>
            <a:r>
              <a:rPr lang="en-US" sz="1200" b="0" i="0" kern="1200" dirty="0">
                <a:solidFill>
                  <a:schemeClr val="tx1"/>
                </a:solidFill>
                <a:effectLst/>
                <a:latin typeface="Arial" charset="0"/>
                <a:ea typeface="ＭＳ Ｐゴシック" charset="0"/>
                <a:cs typeface="ＭＳ Ｐゴシック" charset="0"/>
              </a:rPr>
              <a:t> Both Lemon and Fort maintain they were present solely as members of the media. Lemon's attorney described the arrest as an "unprecedented attack on the First Amendment". </a:t>
            </a:r>
          </a:p>
          <a:p>
            <a:r>
              <a:rPr lang="en-US" sz="1200" b="1" i="0" kern="1200" dirty="0">
                <a:solidFill>
                  <a:schemeClr val="tx1"/>
                </a:solidFill>
                <a:effectLst/>
                <a:latin typeface="Arial" charset="0"/>
                <a:ea typeface="ＭＳ Ｐゴシック" charset="0"/>
                <a:cs typeface="ＭＳ Ｐゴシック" charset="0"/>
              </a:rPr>
              <a:t>Current Status</a:t>
            </a:r>
          </a:p>
          <a:p>
            <a:r>
              <a:rPr lang="en-US" sz="1200" b="1" i="0" kern="1200" dirty="0">
                <a:solidFill>
                  <a:schemeClr val="tx1"/>
                </a:solidFill>
                <a:effectLst/>
                <a:latin typeface="Arial" charset="0"/>
                <a:ea typeface="ＭＳ Ｐゴシック" charset="0"/>
                <a:cs typeface="ＭＳ Ｐゴシック" charset="0"/>
              </a:rPr>
              <a:t>Arrests and Release:</a:t>
            </a:r>
            <a:r>
              <a:rPr lang="en-US" sz="1200" b="0" i="0" kern="1200" dirty="0">
                <a:solidFill>
                  <a:schemeClr val="tx1"/>
                </a:solidFill>
                <a:effectLst/>
                <a:latin typeface="Arial" charset="0"/>
                <a:ea typeface="ＭＳ Ｐゴシック" charset="0"/>
                <a:cs typeface="ＭＳ Ｐゴシック" charset="0"/>
              </a:rPr>
              <a:t> Lemon was arrested in Los Angeles, while Fort was arrested by federal agents at her home in Minnesota. </a:t>
            </a:r>
            <a:r>
              <a:rPr lang="en-US" sz="1200" b="0" i="0" kern="1200" dirty="0">
                <a:solidFill>
                  <a:schemeClr val="tx1"/>
                </a:solidFill>
                <a:effectLst/>
                <a:highlight>
                  <a:srgbClr val="FFFF00"/>
                </a:highlight>
                <a:latin typeface="Arial" charset="0"/>
                <a:ea typeface="ＭＳ Ｐゴシック" charset="0"/>
                <a:cs typeface="ＭＳ Ｐゴシック" charset="0"/>
              </a:rPr>
              <a:t>Both were released on bond following initial court appearances. </a:t>
            </a:r>
            <a:r>
              <a:rPr lang="en-US" sz="1200" b="0" i="1" kern="1200" dirty="0">
                <a:solidFill>
                  <a:schemeClr val="tx1"/>
                </a:solidFill>
                <a:effectLst/>
                <a:highlight>
                  <a:srgbClr val="FFFF00"/>
                </a:highlight>
                <a:latin typeface="Arial" charset="0"/>
                <a:ea typeface="ＭＳ Ｐゴシック" charset="0"/>
                <a:cs typeface="ＭＳ Ｐゴシック" charset="0"/>
              </a:rPr>
              <a:t>Turns out not so much. Numerus other media sources reported that neither Fort nor Lemon were required to post bond. A specific AI request confirmed this.</a:t>
            </a:r>
          </a:p>
          <a:p>
            <a:r>
              <a:rPr lang="en-US" sz="1200" b="1" i="0" kern="1200" dirty="0">
                <a:solidFill>
                  <a:schemeClr val="tx1"/>
                </a:solidFill>
                <a:effectLst/>
                <a:latin typeface="Arial" charset="0"/>
                <a:ea typeface="ＭＳ Ｐゴシック" charset="0"/>
                <a:cs typeface="ＭＳ Ｐゴシック" charset="0"/>
              </a:rPr>
              <a:t>Backlash:</a:t>
            </a:r>
            <a:r>
              <a:rPr lang="en-US" sz="1200" b="0" i="0" kern="1200" dirty="0">
                <a:solidFill>
                  <a:schemeClr val="tx1"/>
                </a:solidFill>
                <a:effectLst/>
                <a:latin typeface="Arial" charset="0"/>
                <a:ea typeface="ＭＳ Ｐゴシック" charset="0"/>
                <a:cs typeface="ＭＳ Ｐゴシック" charset="0"/>
              </a:rPr>
              <a:t> Media advocacy groups, including the </a:t>
            </a:r>
            <a:r>
              <a:rPr lang="en-US" sz="1200" b="0" i="0" kern="1200" dirty="0">
                <a:solidFill>
                  <a:schemeClr val="tx1"/>
                </a:solidFill>
                <a:effectLst/>
                <a:latin typeface="Arial" charset="0"/>
                <a:ea typeface="ＭＳ Ｐゴシック" charset="0"/>
                <a:cs typeface="ＭＳ Ｐゴシック" charset="0"/>
                <a:hlinkClick r:id="rId3"/>
              </a:rPr>
              <a:t>National Association of Black Journalists</a:t>
            </a:r>
            <a:r>
              <a:rPr lang="en-US" sz="1200" b="0" i="0" kern="1200" dirty="0">
                <a:solidFill>
                  <a:schemeClr val="tx1"/>
                </a:solidFill>
                <a:effectLst/>
                <a:latin typeface="Arial" charset="0"/>
                <a:ea typeface="ＭＳ Ｐゴシック" charset="0"/>
                <a:cs typeface="ＭＳ Ｐゴシック" charset="0"/>
              </a:rPr>
              <a:t>, and organizations like </a:t>
            </a:r>
            <a:r>
              <a:rPr lang="en-US" sz="1200" b="0" i="0" kern="1200" dirty="0">
                <a:solidFill>
                  <a:schemeClr val="tx1"/>
                </a:solidFill>
                <a:effectLst/>
                <a:latin typeface="Arial" charset="0"/>
                <a:ea typeface="ＭＳ Ｐゴシック" charset="0"/>
                <a:cs typeface="ＭＳ Ｐゴシック" charset="0"/>
                <a:hlinkClick r:id="rId4"/>
              </a:rPr>
              <a:t>Amnesty International</a:t>
            </a:r>
            <a:r>
              <a:rPr lang="en-US" sz="1200" b="0" i="0" kern="1200" dirty="0">
                <a:solidFill>
                  <a:schemeClr val="tx1"/>
                </a:solidFill>
                <a:effectLst/>
                <a:latin typeface="Arial" charset="0"/>
                <a:ea typeface="ＭＳ Ｐゴシック" charset="0"/>
                <a:cs typeface="ＭＳ Ｐゴシック" charset="0"/>
              </a:rPr>
              <a:t> have condemned the arrests as government overreach and a threat to press freedom.</a:t>
            </a:r>
          </a:p>
          <a:p>
            <a:r>
              <a:rPr lang="en-US" sz="1200" b="1" i="0" kern="1200" dirty="0">
                <a:solidFill>
                  <a:schemeClr val="tx1"/>
                </a:solidFill>
                <a:effectLst/>
                <a:latin typeface="Arial" charset="0"/>
                <a:ea typeface="ＭＳ Ｐゴシック" charset="0"/>
                <a:cs typeface="ＭＳ Ｐゴシック" charset="0"/>
              </a:rPr>
              <a:t>Legal Action:</a:t>
            </a:r>
            <a:r>
              <a:rPr lang="en-US" sz="1200" b="0" i="0" kern="1200" dirty="0">
                <a:solidFill>
                  <a:schemeClr val="tx1"/>
                </a:solidFill>
                <a:effectLst/>
                <a:latin typeface="Arial" charset="0"/>
                <a:ea typeface="ＭＳ Ｐゴシック" charset="0"/>
                <a:cs typeface="ＭＳ Ｐゴシック" charset="0"/>
              </a:rPr>
              <a:t> A consortium of Minnesota news outlets, including the Star Tribune and MPR News, issued a joint statement defending the journalists' right to report on public events. </a:t>
            </a:r>
          </a:p>
        </p:txBody>
      </p:sp>
      <p:sp>
        <p:nvSpPr>
          <p:cNvPr id="4" name="Slide Number Placeholder 3">
            <a:extLst>
              <a:ext uri="{FF2B5EF4-FFF2-40B4-BE49-F238E27FC236}">
                <a16:creationId xmlns:a16="http://schemas.microsoft.com/office/drawing/2014/main" id="{2E63AC9B-B036-3AA7-1E38-1C8FED7E4EED}"/>
              </a:ext>
            </a:extLst>
          </p:cNvPr>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9A46095-D8CD-B943-9263-524BD5E90D6E}"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7888851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DE1292-CACB-D083-B918-DE5A5BEBC9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62EEDD-F652-2E84-5529-2FFE52EA1D2C}"/>
              </a:ext>
            </a:extLst>
          </p:cNvPr>
          <p:cNvSpPr>
            <a:spLocks noGrp="1" noRot="1" noChangeAspect="1"/>
          </p:cNvSpPr>
          <p:nvPr>
            <p:ph type="sldImg"/>
          </p:nvPr>
        </p:nvSpPr>
        <p:spPr>
          <a:xfrm>
            <a:off x="1181100" y="696913"/>
            <a:ext cx="4648200" cy="3486150"/>
          </a:xfrm>
        </p:spPr>
      </p:sp>
      <p:sp>
        <p:nvSpPr>
          <p:cNvPr id="3" name="Notes Placeholder 2">
            <a:extLst>
              <a:ext uri="{FF2B5EF4-FFF2-40B4-BE49-F238E27FC236}">
                <a16:creationId xmlns:a16="http://schemas.microsoft.com/office/drawing/2014/main" id="{ED1989C1-16C0-0388-03DC-F6A8CF1962E8}"/>
              </a:ext>
            </a:extLst>
          </p:cNvPr>
          <p:cNvSpPr>
            <a:spLocks noGrp="1"/>
          </p:cNvSpPr>
          <p:nvPr>
            <p:ph type="body" idx="1"/>
          </p:nvPr>
        </p:nvSpPr>
        <p:spPr/>
        <p:txBody>
          <a:bodyPr/>
          <a:lstStyle/>
          <a:p>
            <a:r>
              <a:rPr lang="en-US" sz="1200" b="0" i="0" kern="1200" dirty="0">
                <a:solidFill>
                  <a:schemeClr val="tx1"/>
                </a:solidFill>
                <a:effectLst/>
                <a:latin typeface="Arial" charset="0"/>
                <a:ea typeface="ＭＳ Ｐゴシック" charset="0"/>
                <a:cs typeface="ＭＳ Ｐゴシック" charset="0"/>
              </a:rPr>
              <a:t>U.S. District Judge Fred Biery, who sits in San Antonio and was appointed by former Democratic President Bill Clinton, said in his ruling that “the case has its genesis in the ill-conceived and incompetently-implemented government pursuit of daily deportation quotas, apparently even if it requires traumatizing children.”</a:t>
            </a:r>
            <a:endParaRPr lang="en-US" sz="1200" b="0" i="1" kern="1200" dirty="0">
              <a:solidFill>
                <a:schemeClr val="tx1"/>
              </a:solidFill>
              <a:effectLst/>
              <a:latin typeface="Arial" charset="0"/>
              <a:ea typeface="ＭＳ Ｐゴシック" charset="0"/>
              <a:cs typeface="ＭＳ Ｐゴシック" charset="0"/>
            </a:endParaRPr>
          </a:p>
        </p:txBody>
      </p:sp>
      <p:sp>
        <p:nvSpPr>
          <p:cNvPr id="4" name="Slide Number Placeholder 3">
            <a:extLst>
              <a:ext uri="{FF2B5EF4-FFF2-40B4-BE49-F238E27FC236}">
                <a16:creationId xmlns:a16="http://schemas.microsoft.com/office/drawing/2014/main" id="{354CF0B2-5BD3-09A1-7709-CA4CDE2EA8F3}"/>
              </a:ext>
            </a:extLst>
          </p:cNvPr>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9A46095-D8CD-B943-9263-524BD5E90D6E}"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5954444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5EB4F2-37D7-78D8-004F-F7FF21CC3C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D520D8-54E2-E71F-AFB3-39DA2A80DA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ECDD58-687E-2EC6-9AD4-D4D4FAD3D1CA}"/>
              </a:ext>
            </a:extLst>
          </p:cNvPr>
          <p:cNvSpPr>
            <a:spLocks noGrp="1"/>
          </p:cNvSpPr>
          <p:nvPr>
            <p:ph type="body" idx="1"/>
          </p:nvPr>
        </p:nvSpPr>
        <p:spPr>
          <a:xfrm>
            <a:off x="609600" y="4495800"/>
            <a:ext cx="5943599" cy="4183063"/>
          </a:xfrm>
        </p:spPr>
        <p:txBody>
          <a:bodyPr/>
          <a:lstStyle/>
          <a:p>
            <a:br>
              <a:rPr lang="en-US" dirty="0"/>
            </a:br>
            <a:endParaRPr lang="en-US" dirty="0"/>
          </a:p>
        </p:txBody>
      </p:sp>
    </p:spTree>
    <p:extLst>
      <p:ext uri="{BB962C8B-B14F-4D97-AF65-F5344CB8AC3E}">
        <p14:creationId xmlns:p14="http://schemas.microsoft.com/office/powerpoint/2010/main" val="6729169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1E2F6B-F74F-DE6F-9C9F-FB32A43363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264622-4D8D-9E97-C8F8-D84B4431DA0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B1DDE3-99D1-7426-0538-F802C30E3184}"/>
              </a:ext>
            </a:extLst>
          </p:cNvPr>
          <p:cNvSpPr>
            <a:spLocks noGrp="1"/>
          </p:cNvSpPr>
          <p:nvPr>
            <p:ph type="body" idx="1"/>
          </p:nvPr>
        </p:nvSpPr>
        <p:spPr>
          <a:xfrm>
            <a:off x="457200" y="4416425"/>
            <a:ext cx="5943599" cy="4183063"/>
          </a:xfrm>
        </p:spPr>
        <p:txBody>
          <a:bodyPr/>
          <a:lstStyle/>
          <a:p>
            <a:pPr marL="171450" indent="-171450">
              <a:buFont typeface="Arial" panose="020B0604020202020204" pitchFamily="34" charset="0"/>
              <a:buChar char="•"/>
            </a:pPr>
            <a:r>
              <a:rPr lang="en-US" dirty="0"/>
              <a:t>Naturalization Law of 1802 -  All immigrants can become citizens</a:t>
            </a:r>
          </a:p>
          <a:p>
            <a:pPr marL="171450" indent="-171450">
              <a:buFont typeface="Arial" panose="020B0604020202020204" pitchFamily="34" charset="0"/>
              <a:buChar char="•"/>
            </a:pPr>
            <a:r>
              <a:rPr lang="en-US" dirty="0"/>
              <a:t>    “Report and Register” – 5 year wait</a:t>
            </a:r>
          </a:p>
          <a:p>
            <a:pPr marL="171450" indent="-171450">
              <a:buFont typeface="Arial" panose="020B0604020202020204" pitchFamily="34" charset="0"/>
              <a:buChar char="•"/>
            </a:pPr>
            <a:r>
              <a:rPr lang="en-US" dirty="0"/>
              <a:t>America Invades Mexico 1846</a:t>
            </a:r>
          </a:p>
          <a:p>
            <a:r>
              <a:rPr lang="en-US" sz="1200" b="0" i="0" kern="1200" dirty="0">
                <a:solidFill>
                  <a:schemeClr val="tx1"/>
                </a:solidFill>
                <a:effectLst/>
                <a:latin typeface="Arial" charset="0"/>
                <a:ea typeface="ＭＳ Ｐゴシック" charset="0"/>
                <a:cs typeface="ＭＳ Ｐゴシック" charset="0"/>
              </a:rPr>
              <a:t>In </a:t>
            </a:r>
            <a:endParaRPr lang="en-US" sz="1200" b="0" i="1" kern="1200" dirty="0">
              <a:solidFill>
                <a:schemeClr val="tx1"/>
              </a:solidFill>
              <a:effectLst/>
              <a:latin typeface="Arial" charset="0"/>
              <a:ea typeface="ＭＳ Ｐゴシック" charset="0"/>
              <a:cs typeface="ＭＳ Ｐゴシック" charset="0"/>
            </a:endParaRPr>
          </a:p>
          <a:p>
            <a:r>
              <a:rPr lang="en-US" sz="1200" b="0" i="1" kern="1200" dirty="0">
                <a:solidFill>
                  <a:schemeClr val="tx1"/>
                </a:solidFill>
                <a:effectLst/>
                <a:latin typeface="Arial" charset="0"/>
                <a:ea typeface="ＭＳ Ｐゴシック" charset="0"/>
                <a:cs typeface="ＭＳ Ｐゴシック" charset="0"/>
                <a:hlinkClick r:id="rId3"/>
              </a:rPr>
              <a:t>The Year of Decision: 1846</a:t>
            </a:r>
            <a:endParaRPr lang="en-US" sz="1200" b="0" i="1" kern="1200" dirty="0">
              <a:solidFill>
                <a:schemeClr val="tx1"/>
              </a:solidFill>
              <a:effectLst/>
              <a:latin typeface="Arial" charset="0"/>
              <a:ea typeface="ＭＳ Ｐゴシック" charset="0"/>
              <a:cs typeface="ＭＳ Ｐゴシック" charset="0"/>
            </a:endParaRPr>
          </a:p>
          <a:p>
            <a:r>
              <a:rPr lang="en-US" sz="1200" b="0" i="0" kern="1200" dirty="0">
                <a:solidFill>
                  <a:schemeClr val="tx1"/>
                </a:solidFill>
                <a:effectLst/>
                <a:latin typeface="Arial" charset="0"/>
                <a:ea typeface="ＭＳ Ｐゴシック" charset="0"/>
                <a:cs typeface="ＭＳ Ｐゴシック" charset="0"/>
              </a:rPr>
              <a:t>Bernard DeVoto analyzes the Mexican-American War as a deliberate political choice by President James K. Polk rather than an unavoidable necessity. While the term "war of choice" is a modern geopolitical label, DeVoto’s narrative highlights the following implications of Polk's decision to pursue conflict: </a:t>
            </a:r>
          </a:p>
          <a:p>
            <a:r>
              <a:rPr lang="en-US" sz="1200" b="1" i="0" kern="1200" dirty="0">
                <a:solidFill>
                  <a:schemeClr val="tx1"/>
                </a:solidFill>
                <a:effectLst/>
                <a:latin typeface="Arial" charset="0"/>
                <a:ea typeface="ＭＳ Ｐゴシック" charset="0"/>
                <a:cs typeface="ＭＳ Ｐゴシック" charset="0"/>
              </a:rPr>
              <a:t>Manifest Destiny as a Driver:</a:t>
            </a:r>
            <a:r>
              <a:rPr lang="en-US" sz="1200" b="0" i="0" kern="1200" dirty="0">
                <a:solidFill>
                  <a:schemeClr val="tx1"/>
                </a:solidFill>
                <a:effectLst/>
                <a:latin typeface="Arial" charset="0"/>
                <a:ea typeface="ＭＳ Ｐゴシック" charset="0"/>
                <a:cs typeface="ＭＳ Ｐゴシック" charset="0"/>
              </a:rPr>
              <a:t> DeVoto argues that Polk was willing to risk war with both Mexico and Great Britain to secure California, New Mexico, and Oregon. The "decision" of 1846 was the commitment to continental expansion at any cost.</a:t>
            </a:r>
          </a:p>
          <a:p>
            <a:r>
              <a:rPr lang="en-US" sz="1200" b="1" i="0" kern="1200" dirty="0">
                <a:solidFill>
                  <a:schemeClr val="tx1"/>
                </a:solidFill>
                <a:effectLst/>
                <a:latin typeface="Arial" charset="0"/>
                <a:ea typeface="ＭＳ Ｐゴシック" charset="0"/>
                <a:cs typeface="ＭＳ Ｐゴシック" charset="0"/>
              </a:rPr>
              <a:t>Provocation and Strategy:</a:t>
            </a:r>
            <a:r>
              <a:rPr lang="en-US" sz="1200" b="0" i="0" kern="1200" dirty="0">
                <a:solidFill>
                  <a:schemeClr val="tx1"/>
                </a:solidFill>
                <a:effectLst/>
                <a:latin typeface="Arial" charset="0"/>
                <a:ea typeface="ＭＳ Ｐゴシック" charset="0"/>
                <a:cs typeface="ＭＳ Ｐゴシック" charset="0"/>
              </a:rPr>
              <a:t> The book details how Polk intentionally ordered General Zachary Taylor into disputed territory on the Rio Grande to provoke a Mexican response, essentially choosing to force a military confrontation to settle territorial claims.</a:t>
            </a:r>
          </a:p>
          <a:p>
            <a:r>
              <a:rPr lang="en-US" sz="1200" b="1" i="0" kern="1200" dirty="0">
                <a:solidFill>
                  <a:schemeClr val="tx1"/>
                </a:solidFill>
                <a:effectLst/>
                <a:latin typeface="Arial" charset="0"/>
                <a:ea typeface="ＭＳ Ｐゴシック" charset="0"/>
                <a:cs typeface="ＭＳ Ｐゴシック" charset="0"/>
              </a:rPr>
              <a:t>Political Fragmentation:</a:t>
            </a:r>
            <a:r>
              <a:rPr lang="en-US" sz="1200" b="0" i="0" kern="1200" dirty="0">
                <a:solidFill>
                  <a:schemeClr val="tx1"/>
                </a:solidFill>
                <a:effectLst/>
                <a:latin typeface="Arial" charset="0"/>
                <a:ea typeface="ＭＳ Ｐゴシック" charset="0"/>
                <a:cs typeface="ＭＳ Ｐゴシック" charset="0"/>
              </a:rPr>
              <a:t> The decision to go to war split the Democratic Party and led to the eventual collapse of the Whig Party, as the nation could no longer find common ground on whether the newly acquired lands should allow slavery. </a:t>
            </a:r>
          </a:p>
          <a:p>
            <a:r>
              <a:rPr lang="en-US" b="1" dirty="0"/>
              <a:t>The Inevitability of the Civil War:</a:t>
            </a:r>
            <a:r>
              <a:rPr lang="en-US" dirty="0"/>
              <a:t> DeVoto’s central thesis is that the choice to wage war for new Western territories directly triggered the internal American crisis over slavery. </a:t>
            </a:r>
            <a:r>
              <a:rPr lang="en-US"/>
              <a:t>He asserts that the expansion gained through the war broke the existing political compromises, leading directly to the Civil War fifteen years later.</a:t>
            </a:r>
          </a:p>
          <a:p>
            <a:endParaRPr lang="en-US" sz="1200" b="0" i="0" kern="1200" dirty="0">
              <a:solidFill>
                <a:schemeClr val="tx1"/>
              </a:solidFill>
              <a:effectLst/>
              <a:latin typeface="Arial" charset="0"/>
              <a:ea typeface="ＭＳ Ｐゴシック" charset="0"/>
              <a:cs typeface="ＭＳ Ｐゴシック" charset="0"/>
            </a:endParaRPr>
          </a:p>
          <a:p>
            <a:br>
              <a:rPr lang="en-US" dirty="0"/>
            </a:br>
            <a:endParaRPr lang="en-US" dirty="0"/>
          </a:p>
          <a:p>
            <a:pPr marL="171450" indent="-171450">
              <a:buFont typeface="Arial" panose="020B0604020202020204" pitchFamily="34" charset="0"/>
              <a:buChar char="•"/>
            </a:pPr>
            <a:r>
              <a:rPr lang="en-US" dirty="0"/>
              <a:t>Mexicans can opt to become U.S. citizens (Treaty of Guadalupe Hidalgo and Gadsden Purchase) 1848/54 –</a:t>
            </a:r>
          </a:p>
          <a:p>
            <a:pPr marL="171450" indent="-171450">
              <a:buFont typeface="Arial" panose="020B0604020202020204" pitchFamily="34" charset="0"/>
              <a:buChar char="•"/>
            </a:pPr>
            <a:r>
              <a:rPr lang="en-US" dirty="0"/>
              <a:t>14</a:t>
            </a:r>
            <a:r>
              <a:rPr lang="en-US" baseline="30000" dirty="0"/>
              <a:t>th</a:t>
            </a:r>
            <a:r>
              <a:rPr lang="en-US" dirty="0"/>
              <a:t> Amendment – “all persons born or naturalized in the U.S are citizens”  (African Americans)  “jus soli” (right of the soil) not “jus sanguinis” (right of blood)</a:t>
            </a:r>
          </a:p>
          <a:p>
            <a:pPr marL="171450" indent="-171450">
              <a:buFont typeface="Arial" panose="020B0604020202020204" pitchFamily="34" charset="0"/>
              <a:buChar char="•"/>
            </a:pPr>
            <a:r>
              <a:rPr lang="en-US" dirty="0"/>
              <a:t>Immigration Act of 1924 – National Origins Quota (% of population)       Visas required to enter the country.   Native Americans born in the      United States are citizens</a:t>
            </a:r>
          </a:p>
          <a:p>
            <a:pPr marL="171450" indent="-171450">
              <a:buFont typeface="Arial" panose="020B0604020202020204" pitchFamily="34" charset="0"/>
              <a:buChar char="•"/>
            </a:pPr>
            <a:r>
              <a:rPr lang="en-US" dirty="0"/>
              <a:t>Immigration Naturalization Act (Hart-Celler) – Family Pref. and Skills, Caps on Countries, Broadens Geography, Temp. Visas</a:t>
            </a:r>
          </a:p>
          <a:p>
            <a:pPr marL="0" indent="0">
              <a:buNone/>
            </a:pPr>
            <a:endParaRPr lang="en-US" dirty="0"/>
          </a:p>
          <a:p>
            <a:r>
              <a:rPr lang="en-US" b="1" dirty="0"/>
              <a:t>Key Impact of the INA Act</a:t>
            </a:r>
          </a:p>
          <a:p>
            <a:r>
              <a:rPr lang="en-US" b="1" dirty="0"/>
              <a:t>Abolished Quotas:</a:t>
            </a:r>
            <a:r>
              <a:rPr lang="en-US" dirty="0"/>
              <a:t> It replaced the </a:t>
            </a:r>
            <a:r>
              <a:rPr lang="en-US" dirty="0">
                <a:hlinkClick r:id="rId4"/>
              </a:rPr>
              <a:t>National Origins Formula</a:t>
            </a:r>
            <a:r>
              <a:rPr lang="en-US" dirty="0"/>
              <a:t>, which had heavily favored immigrants from Northern and Western Europe while restricting those from Asia, Africa, and Eastern Europe since the 1920s.</a:t>
            </a:r>
          </a:p>
          <a:p>
            <a:r>
              <a:rPr lang="en-US" b="1" dirty="0"/>
              <a:t>New Priorities:</a:t>
            </a:r>
            <a:r>
              <a:rPr lang="en-US" dirty="0"/>
              <a:t> The system shifted focus to </a:t>
            </a:r>
            <a:r>
              <a:rPr lang="en-US" b="1" dirty="0"/>
              <a:t>family reunification</a:t>
            </a:r>
            <a:r>
              <a:rPr lang="en-US" dirty="0"/>
              <a:t> and </a:t>
            </a:r>
            <a:r>
              <a:rPr lang="en-US" b="1" dirty="0"/>
              <a:t>skilled labor</a:t>
            </a:r>
            <a:r>
              <a:rPr lang="en-US" dirty="0"/>
              <a:t>, which significantly altered the demographic makeup of the United States over the following decades.</a:t>
            </a:r>
          </a:p>
          <a:p>
            <a:r>
              <a:rPr lang="en-US" b="1" dirty="0"/>
              <a:t>Hemispheric Caps:</a:t>
            </a:r>
            <a:r>
              <a:rPr lang="en-US" dirty="0"/>
              <a:t> For the first time, it established a limit on immigration from the </a:t>
            </a:r>
            <a:r>
              <a:rPr lang="en-US" dirty="0">
                <a:hlinkClick r:id="rId5"/>
              </a:rPr>
              <a:t>Western Hemisphere</a:t>
            </a:r>
            <a:r>
              <a:rPr lang="en-US" dirty="0"/>
              <a:t> while setting an annual ceiling for the Eastern Hemisphere. </a:t>
            </a:r>
          </a:p>
          <a:p>
            <a:pPr marL="0" indent="0">
              <a:buNone/>
            </a:pPr>
            <a:endParaRPr lang="en-US" sz="1400" dirty="0"/>
          </a:p>
          <a:p>
            <a:pPr marL="0" indent="0">
              <a:buNone/>
            </a:pPr>
            <a:r>
              <a:rPr lang="en-US" dirty="0"/>
              <a:t>  </a:t>
            </a:r>
          </a:p>
        </p:txBody>
      </p:sp>
    </p:spTree>
    <p:extLst>
      <p:ext uri="{BB962C8B-B14F-4D97-AF65-F5344CB8AC3E}">
        <p14:creationId xmlns:p14="http://schemas.microsoft.com/office/powerpoint/2010/main" val="1613481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99A46095-D8CD-B943-9263-524BD5E90D6E}" type="slidenum">
              <a:rPr lang="en-US" smtClean="0"/>
              <a:pPr>
                <a:defRPr/>
              </a:pPr>
              <a:t>7</a:t>
            </a:fld>
            <a:endParaRPr lang="en-US" dirty="0"/>
          </a:p>
        </p:txBody>
      </p:sp>
    </p:spTree>
    <p:extLst>
      <p:ext uri="{BB962C8B-B14F-4D97-AF65-F5344CB8AC3E}">
        <p14:creationId xmlns:p14="http://schemas.microsoft.com/office/powerpoint/2010/main" val="14338013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07C785-E076-A7A3-3A8A-A6C443A56A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D6FCE0-0D3E-0827-E439-2D55C568A596}"/>
              </a:ext>
            </a:extLst>
          </p:cNvPr>
          <p:cNvSpPr>
            <a:spLocks noGrp="1" noRot="1" noChangeAspect="1"/>
          </p:cNvSpPr>
          <p:nvPr>
            <p:ph type="sldImg"/>
          </p:nvPr>
        </p:nvSpPr>
        <p:spPr>
          <a:xfrm>
            <a:off x="1181100" y="696913"/>
            <a:ext cx="4648200" cy="3486150"/>
          </a:xfrm>
        </p:spPr>
      </p:sp>
      <p:sp>
        <p:nvSpPr>
          <p:cNvPr id="3" name="Notes Placeholder 2">
            <a:extLst>
              <a:ext uri="{FF2B5EF4-FFF2-40B4-BE49-F238E27FC236}">
                <a16:creationId xmlns:a16="http://schemas.microsoft.com/office/drawing/2014/main" id="{E94F0C40-CF15-9852-7FA9-A6189C6107E2}"/>
              </a:ext>
            </a:extLst>
          </p:cNvPr>
          <p:cNvSpPr>
            <a:spLocks noGrp="1"/>
          </p:cNvSpPr>
          <p:nvPr>
            <p:ph type="body" idx="1"/>
          </p:nvPr>
        </p:nvSpPr>
        <p:spPr/>
        <p:txBody>
          <a:bodyPr/>
          <a:lstStyle/>
          <a:p>
            <a:r>
              <a:rPr lang="en-US" dirty="0"/>
              <a:t>Since 2010, U.S. immigration has shifted from a Mexico-dominant flow to increased diversity, with Asia (India/China) becoming the top origin region, alongside rising South American (Venezuela) and African arrivals</a:t>
            </a:r>
            <a:r>
              <a:rPr lang="en-US" sz="1200" b="0" i="0" kern="1200" dirty="0">
                <a:solidFill>
                  <a:schemeClr val="tx1"/>
                </a:solidFill>
                <a:effectLst/>
                <a:latin typeface="Arial" charset="0"/>
                <a:ea typeface="ＭＳ Ｐゴシック" charset="0"/>
                <a:cs typeface="ＭＳ Ｐゴシック" charset="0"/>
              </a:rPr>
              <a:t>. While Mexican immigration declined by over 1 million (2010-2022), Asian, African, and South American populations grew significantly. </a:t>
            </a:r>
            <a:endParaRPr lang="en-US" sz="1200" b="0" i="1" kern="1200" dirty="0">
              <a:solidFill>
                <a:schemeClr val="tx1"/>
              </a:solidFill>
              <a:effectLst/>
              <a:latin typeface="Arial" charset="0"/>
              <a:ea typeface="ＭＳ Ｐゴシック" charset="0"/>
              <a:cs typeface="ＭＳ Ｐゴシック" charset="0"/>
            </a:endParaRPr>
          </a:p>
        </p:txBody>
      </p:sp>
      <p:sp>
        <p:nvSpPr>
          <p:cNvPr id="4" name="Slide Number Placeholder 3">
            <a:extLst>
              <a:ext uri="{FF2B5EF4-FFF2-40B4-BE49-F238E27FC236}">
                <a16:creationId xmlns:a16="http://schemas.microsoft.com/office/drawing/2014/main" id="{36EDAE8D-095C-A37E-F423-3AF1CC8D58CC}"/>
              </a:ext>
            </a:extLst>
          </p:cNvPr>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9A46095-D8CD-B943-9263-524BD5E90D6E}"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3645097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C261ED-BC11-EC72-ECE3-146C7CAF1F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6FD4C8-F5D7-C750-01DC-CE6D7559436E}"/>
              </a:ext>
            </a:extLst>
          </p:cNvPr>
          <p:cNvSpPr>
            <a:spLocks noGrp="1" noRot="1" noChangeAspect="1"/>
          </p:cNvSpPr>
          <p:nvPr>
            <p:ph type="sldImg"/>
          </p:nvPr>
        </p:nvSpPr>
        <p:spPr>
          <a:xfrm>
            <a:off x="1181100" y="696913"/>
            <a:ext cx="4648200" cy="3486150"/>
          </a:xfrm>
        </p:spPr>
      </p:sp>
      <p:sp>
        <p:nvSpPr>
          <p:cNvPr id="3" name="Notes Placeholder 2">
            <a:extLst>
              <a:ext uri="{FF2B5EF4-FFF2-40B4-BE49-F238E27FC236}">
                <a16:creationId xmlns:a16="http://schemas.microsoft.com/office/drawing/2014/main" id="{990AF02B-5468-F944-2CBA-D89D2560A956}"/>
              </a:ext>
            </a:extLst>
          </p:cNvPr>
          <p:cNvSpPr>
            <a:spLocks noGrp="1"/>
          </p:cNvSpPr>
          <p:nvPr>
            <p:ph type="body" idx="1"/>
          </p:nvPr>
        </p:nvSpPr>
        <p:spPr/>
        <p:txBody>
          <a:bodyPr/>
          <a:lstStyle/>
          <a:p>
            <a:r>
              <a:rPr lang="en-US" sz="1200" b="0" i="0" kern="1200" dirty="0">
                <a:solidFill>
                  <a:schemeClr val="tx1"/>
                </a:solidFill>
                <a:effectLst/>
                <a:latin typeface="Arial" charset="0"/>
                <a:ea typeface="ＭＳ Ｐゴシック" charset="0"/>
                <a:cs typeface="ＭＳ Ｐゴシック" charset="0"/>
                <a:hlinkClick r:id="rId3"/>
              </a:rPr>
              <a:t>Cato Institute studies</a:t>
            </a:r>
            <a:r>
              <a:rPr lang="en-US" sz="1200" b="0" i="0" kern="1200" dirty="0">
                <a:solidFill>
                  <a:schemeClr val="tx1"/>
                </a:solidFill>
                <a:effectLst/>
                <a:latin typeface="Arial" charset="0"/>
                <a:ea typeface="ＭＳ Ｐゴシック" charset="0"/>
                <a:cs typeface="ＭＳ Ｐゴシック" charset="0"/>
              </a:rPr>
              <a:t> analyzing Texas Department of Public Safety data consistently find that immigrants, including those in the country illegally, are convicted of crimes and homicides at lower rates than native-born Americans. From 2013–2022, the homicide conviction rate in Texas was 2.2 per 100,000 for illegal immigrants, 1.2 for legal immigrants, and 3.0 for native-born citizens. </a:t>
            </a:r>
          </a:p>
          <a:p>
            <a:r>
              <a:rPr lang="en-US" sz="1200" b="1" i="0" kern="1200" dirty="0">
                <a:solidFill>
                  <a:schemeClr val="tx1"/>
                </a:solidFill>
                <a:effectLst/>
                <a:latin typeface="Arial" charset="0"/>
                <a:ea typeface="ＭＳ Ｐゴシック" charset="0"/>
                <a:cs typeface="ＭＳ Ｐゴシック" charset="0"/>
              </a:rPr>
              <a:t>Key Findings on Crime in Texas (2013–2022 Data)</a:t>
            </a:r>
            <a:endParaRPr lang="en-US" sz="1200" b="0" i="0" kern="1200" dirty="0">
              <a:solidFill>
                <a:schemeClr val="tx1"/>
              </a:solidFill>
              <a:effectLst/>
              <a:latin typeface="Arial" charset="0"/>
              <a:ea typeface="ＭＳ Ｐゴシック" charset="0"/>
              <a:cs typeface="ＭＳ Ｐゴシック" charset="0"/>
            </a:endParaRPr>
          </a:p>
          <a:p>
            <a:r>
              <a:rPr lang="en-US" sz="1200" b="1" i="0" kern="1200" dirty="0">
                <a:solidFill>
                  <a:schemeClr val="tx1"/>
                </a:solidFill>
                <a:effectLst/>
                <a:latin typeface="Arial" charset="0"/>
                <a:ea typeface="ＭＳ Ｐゴシック" charset="0"/>
                <a:cs typeface="ＭＳ Ｐゴシック" charset="0"/>
              </a:rPr>
              <a:t>Homicide Rates:</a:t>
            </a:r>
            <a:r>
              <a:rPr lang="en-US" sz="1200" b="0" i="0" kern="1200" dirty="0">
                <a:solidFill>
                  <a:schemeClr val="tx1"/>
                </a:solidFill>
                <a:effectLst/>
                <a:latin typeface="Arial" charset="0"/>
                <a:ea typeface="ＭＳ Ｐゴシック" charset="0"/>
                <a:cs typeface="ＭＳ Ｐゴシック" charset="0"/>
              </a:rPr>
              <a:t> Native-born Americans were 26% more likely to be convicted of homicide than illegal immigrants and 61% more likely than legal immigrants.</a:t>
            </a:r>
          </a:p>
          <a:p>
            <a:r>
              <a:rPr lang="en-US" sz="1200" b="1" i="0" kern="1200" dirty="0">
                <a:solidFill>
                  <a:schemeClr val="tx1"/>
                </a:solidFill>
                <a:effectLst/>
                <a:latin typeface="Arial" charset="0"/>
                <a:ea typeface="ＭＳ Ｐゴシック" charset="0"/>
                <a:cs typeface="ＭＳ Ｐゴシック" charset="0"/>
              </a:rPr>
              <a:t>Overall Criminal Convictions:</a:t>
            </a:r>
            <a:r>
              <a:rPr lang="en-US" sz="1200" b="0" i="0" kern="1200" dirty="0">
                <a:solidFill>
                  <a:schemeClr val="tx1"/>
                </a:solidFill>
                <a:effectLst/>
                <a:latin typeface="Arial" charset="0"/>
                <a:ea typeface="ＭＳ Ｐゴシック" charset="0"/>
                <a:cs typeface="ＭＳ Ｐゴシック" charset="0"/>
              </a:rPr>
              <a:t> Illegal immigrants had a 45% lower criminal conviction rate than native-born Americans in 2018.</a:t>
            </a:r>
          </a:p>
          <a:p>
            <a:r>
              <a:rPr lang="en-US" sz="1200" b="1" i="0" kern="1200" dirty="0">
                <a:solidFill>
                  <a:schemeClr val="tx1"/>
                </a:solidFill>
                <a:effectLst/>
                <a:latin typeface="Arial" charset="0"/>
                <a:ea typeface="ＭＳ Ｐゴシック" charset="0"/>
                <a:cs typeface="ＭＳ Ｐゴシック" charset="0"/>
              </a:rPr>
              <a:t>Crime Types:</a:t>
            </a:r>
            <a:r>
              <a:rPr lang="en-US" sz="1200" b="0" i="0" kern="1200" dirty="0">
                <a:solidFill>
                  <a:schemeClr val="tx1"/>
                </a:solidFill>
                <a:effectLst/>
                <a:latin typeface="Arial" charset="0"/>
                <a:ea typeface="ＭＳ Ｐゴシック" charset="0"/>
                <a:cs typeface="ＭＳ Ｐゴシック" charset="0"/>
              </a:rPr>
              <a:t> The trend of lower criminality for immigrants holds across violent crimes, property crimes, and sexual offenses.</a:t>
            </a:r>
          </a:p>
          <a:p>
            <a:r>
              <a:rPr lang="en-US" sz="1200" b="1" i="0" kern="1200" dirty="0">
                <a:solidFill>
                  <a:schemeClr val="tx1"/>
                </a:solidFill>
                <a:effectLst/>
                <a:latin typeface="Arial" charset="0"/>
                <a:ea typeface="ＭＳ Ｐゴシック" charset="0"/>
                <a:cs typeface="ＭＳ Ｐゴシック" charset="0"/>
              </a:rPr>
              <a:t>Long-Term Trends:</a:t>
            </a:r>
            <a:r>
              <a:rPr lang="en-US" sz="1200" b="0" i="0" kern="1200" dirty="0">
                <a:solidFill>
                  <a:schemeClr val="tx1"/>
                </a:solidFill>
                <a:effectLst/>
                <a:latin typeface="Arial" charset="0"/>
                <a:ea typeface="ＭＳ Ｐゴシック" charset="0"/>
                <a:cs typeface="ＭＳ Ｐゴシック" charset="0"/>
              </a:rPr>
              <a:t> Data from 2012–2018 showed that, compared to undocumented immigrants, US-born citizens were over 2 times more likely to be arrested for violent crimes, 2.5 times more likely for drug crimes, and 4 times more likely for property crimes. </a:t>
            </a:r>
          </a:p>
          <a:p>
            <a:r>
              <a:rPr lang="en-US" sz="1200" b="1" i="0" kern="1200" dirty="0">
                <a:solidFill>
                  <a:schemeClr val="tx1"/>
                </a:solidFill>
                <a:effectLst/>
                <a:latin typeface="Arial" charset="0"/>
                <a:ea typeface="ＭＳ Ｐゴシック" charset="0"/>
                <a:cs typeface="ＭＳ Ｐゴシック" charset="0"/>
              </a:rPr>
              <a:t>Analysis by Nationality and Ethnicity</a:t>
            </a:r>
            <a:endParaRPr lang="en-US" sz="1200" b="0" i="0" kern="1200" dirty="0">
              <a:solidFill>
                <a:schemeClr val="tx1"/>
              </a:solidFill>
              <a:effectLst/>
              <a:latin typeface="Arial" charset="0"/>
              <a:ea typeface="ＭＳ Ｐゴシック" charset="0"/>
              <a:cs typeface="ＭＳ Ｐゴシック" charset="0"/>
            </a:endParaRPr>
          </a:p>
          <a:p>
            <a:r>
              <a:rPr lang="en-US" sz="1200" b="1" i="0" kern="1200" dirty="0">
                <a:solidFill>
                  <a:schemeClr val="tx1"/>
                </a:solidFill>
                <a:effectLst/>
                <a:latin typeface="Arial" charset="0"/>
                <a:ea typeface="ＭＳ Ｐゴシック" charset="0"/>
                <a:cs typeface="ＭＳ Ｐゴシック" charset="0"/>
              </a:rPr>
              <a:t>Broad Trends:</a:t>
            </a:r>
            <a:r>
              <a:rPr lang="en-US" sz="1200" b="0" i="0" kern="1200" dirty="0">
                <a:solidFill>
                  <a:schemeClr val="tx1"/>
                </a:solidFill>
                <a:effectLst/>
                <a:latin typeface="Arial" charset="0"/>
                <a:ea typeface="ＭＳ Ｐゴシック" charset="0"/>
                <a:cs typeface="ＭＳ Ｐゴシック" charset="0"/>
              </a:rPr>
              <a:t> The lower criminality of immigrants is consistent across all race and ethnic groups (Asian, Hispanic, Black, and White) compared to native-born white Americans.</a:t>
            </a:r>
          </a:p>
          <a:p>
            <a:r>
              <a:rPr lang="en-US" sz="1200" b="1" i="0" kern="1200" dirty="0">
                <a:solidFill>
                  <a:schemeClr val="tx1"/>
                </a:solidFill>
                <a:effectLst/>
                <a:latin typeface="Arial" charset="0"/>
                <a:ea typeface="ＭＳ Ｐゴシック" charset="0"/>
                <a:cs typeface="ＭＳ Ｐゴシック" charset="0"/>
              </a:rPr>
              <a:t>Asian Immigrants:</a:t>
            </a:r>
            <a:r>
              <a:rPr lang="en-US" sz="1200" b="0" i="0" kern="1200" dirty="0">
                <a:solidFill>
                  <a:schemeClr val="tx1"/>
                </a:solidFill>
                <a:effectLst/>
                <a:latin typeface="Arial" charset="0"/>
                <a:ea typeface="ＭＳ Ｐゴシック" charset="0"/>
                <a:cs typeface="ＭＳ Ｐゴシック" charset="0"/>
              </a:rPr>
              <a:t> Asian illegal immigrants showed the lowest incarceration risks.</a:t>
            </a:r>
          </a:p>
          <a:p>
            <a:r>
              <a:rPr lang="en-US" sz="1200" b="1" i="0" kern="1200" dirty="0">
                <a:solidFill>
                  <a:schemeClr val="tx1"/>
                </a:solidFill>
                <a:effectLst/>
                <a:latin typeface="Arial" charset="0"/>
                <a:ea typeface="ＭＳ Ｐゴシック" charset="0"/>
                <a:cs typeface="ＭＳ Ｐゴシック" charset="0"/>
              </a:rPr>
              <a:t>Victimization:</a:t>
            </a:r>
            <a:r>
              <a:rPr lang="en-US" sz="1200" b="0" i="0" kern="1200" dirty="0">
                <a:solidFill>
                  <a:schemeClr val="tx1"/>
                </a:solidFill>
                <a:effectLst/>
                <a:latin typeface="Arial" charset="0"/>
                <a:ea typeface="ＭＳ Ｐゴシック" charset="0"/>
                <a:cs typeface="ＭＳ Ｐゴシック" charset="0"/>
              </a:rPr>
              <a:t> Immigrants are also less likely to be victims of violent crime, suggesting that they are not, as sometimes argued, primarily victimizing their own communities. </a:t>
            </a:r>
          </a:p>
          <a:p>
            <a:r>
              <a:rPr lang="en-US" sz="1200" b="1" i="0" kern="1200" dirty="0">
                <a:solidFill>
                  <a:schemeClr val="tx1"/>
                </a:solidFill>
                <a:effectLst/>
                <a:latin typeface="Arial" charset="0"/>
                <a:ea typeface="ＭＳ Ｐゴシック" charset="0"/>
                <a:cs typeface="ＭＳ Ｐゴシック" charset="0"/>
              </a:rPr>
              <a:t>Contextual Factors</a:t>
            </a:r>
            <a:endParaRPr lang="en-US" sz="1200" b="0" i="0" kern="1200" dirty="0">
              <a:solidFill>
                <a:schemeClr val="tx1"/>
              </a:solidFill>
              <a:effectLst/>
              <a:latin typeface="Arial" charset="0"/>
              <a:ea typeface="ＭＳ Ｐゴシック" charset="0"/>
              <a:cs typeface="ＭＳ Ｐゴシック" charset="0"/>
            </a:endParaRPr>
          </a:p>
          <a:p>
            <a:r>
              <a:rPr lang="en-US" sz="1200" b="1" i="0" kern="1200" dirty="0">
                <a:solidFill>
                  <a:schemeClr val="tx1"/>
                </a:solidFill>
                <a:effectLst/>
                <a:latin typeface="Arial" charset="0"/>
                <a:ea typeface="ＭＳ Ｐゴシック" charset="0"/>
                <a:cs typeface="ＭＳ Ｐゴシック" charset="0"/>
              </a:rPr>
              <a:t>Data Reliability:</a:t>
            </a:r>
            <a:r>
              <a:rPr lang="en-US" sz="1200" b="0" i="0" kern="1200" dirty="0">
                <a:solidFill>
                  <a:schemeClr val="tx1"/>
                </a:solidFill>
                <a:effectLst/>
                <a:latin typeface="Arial" charset="0"/>
                <a:ea typeface="ＭＳ Ｐゴシック" charset="0"/>
                <a:cs typeface="ＭＳ Ｐゴシック" charset="0"/>
              </a:rPr>
              <a:t> The study relies on unique data from the Texas Department of Public Safety, which tracks the legal status of individuals at the time of arrest.</a:t>
            </a:r>
          </a:p>
          <a:p>
            <a:r>
              <a:rPr lang="en-US" sz="1200" b="1" i="0" kern="1200" dirty="0">
                <a:solidFill>
                  <a:schemeClr val="tx1"/>
                </a:solidFill>
                <a:effectLst/>
                <a:latin typeface="Arial" charset="0"/>
                <a:ea typeface="ＭＳ Ｐゴシック" charset="0"/>
                <a:cs typeface="ＭＳ Ｐゴシック" charset="0"/>
              </a:rPr>
              <a:t>Debate on Undercounting:</a:t>
            </a:r>
            <a:r>
              <a:rPr lang="en-US" sz="1200" b="0" i="0" kern="1200" dirty="0">
                <a:solidFill>
                  <a:schemeClr val="tx1"/>
                </a:solidFill>
                <a:effectLst/>
                <a:latin typeface="Arial" charset="0"/>
                <a:ea typeface="ＭＳ Ｐゴシック" charset="0"/>
                <a:cs typeface="ＭＳ Ｐゴシック" charset="0"/>
              </a:rPr>
              <a:t> While some critics, such as the </a:t>
            </a:r>
            <a:r>
              <a:rPr lang="en-US" sz="1200" b="0" i="0" kern="1200" dirty="0">
                <a:solidFill>
                  <a:schemeClr val="tx1"/>
                </a:solidFill>
                <a:effectLst/>
                <a:latin typeface="Arial" charset="0"/>
                <a:ea typeface="ＭＳ Ｐゴシック" charset="0"/>
                <a:cs typeface="ＭＳ Ｐゴシック" charset="0"/>
                <a:hlinkClick r:id="rId4"/>
              </a:rPr>
              <a:t>Center for Immigration Studies</a:t>
            </a:r>
            <a:r>
              <a:rPr lang="en-US" sz="1200" b="0" i="0" kern="1200" dirty="0">
                <a:solidFill>
                  <a:schemeClr val="tx1"/>
                </a:solidFill>
                <a:effectLst/>
                <a:latin typeface="Arial" charset="0"/>
                <a:ea typeface="ＭＳ Ｐゴシック" charset="0"/>
                <a:cs typeface="ＭＳ Ｐゴシック" charset="0"/>
              </a:rPr>
              <a:t>, argue </a:t>
            </a:r>
            <a:r>
              <a:rPr lang="en-US" sz="1200" b="0" i="0" kern="1200" dirty="0" err="1">
                <a:solidFill>
                  <a:schemeClr val="tx1"/>
                </a:solidFill>
                <a:effectLst/>
                <a:latin typeface="Arial" charset="0"/>
                <a:ea typeface="ＭＳ Ｐゴシック" charset="0"/>
                <a:cs typeface="ＭＳ Ｐゴシック" charset="0"/>
              </a:rPr>
              <a:t>that,the</a:t>
            </a:r>
            <a:r>
              <a:rPr lang="en-US" sz="1200" b="0" i="0" kern="1200" dirty="0">
                <a:solidFill>
                  <a:schemeClr val="tx1"/>
                </a:solidFill>
                <a:effectLst/>
                <a:latin typeface="Arial" charset="0"/>
                <a:ea typeface="ＭＳ Ｐゴシック" charset="0"/>
                <a:cs typeface="ＭＳ Ｐゴシック" charset="0"/>
              </a:rPr>
              <a:t> Cato studies undercount illegal immigrant criminals, the Cato Institute maintains that their analysis of state-level data properly accounts for these populations.</a:t>
            </a:r>
          </a:p>
          <a:p>
            <a:r>
              <a:rPr lang="en-US" sz="1200" b="1" i="0" kern="1200" dirty="0">
                <a:solidFill>
                  <a:schemeClr val="tx1"/>
                </a:solidFill>
                <a:effectLst/>
                <a:latin typeface="Arial" charset="0"/>
                <a:ea typeface="ＭＳ Ｐゴシック" charset="0"/>
                <a:cs typeface="ＭＳ Ｐゴシック" charset="0"/>
              </a:rPr>
              <a:t>Fear of Deportation:</a:t>
            </a:r>
            <a:r>
              <a:rPr lang="en-US" sz="1200" b="0" i="0" kern="1200" dirty="0">
                <a:solidFill>
                  <a:schemeClr val="tx1"/>
                </a:solidFill>
                <a:effectLst/>
                <a:latin typeface="Arial" charset="0"/>
                <a:ea typeface="ＭＳ Ｐゴシック" charset="0"/>
                <a:cs typeface="ＭＳ Ｐゴシック" charset="0"/>
              </a:rPr>
              <a:t> The studies suggest that the fear of deportation and legal repercussions contributes to lower crime rates among immigrant populations. </a:t>
            </a:r>
          </a:p>
          <a:p>
            <a:endParaRPr lang="en-US" sz="1200" b="0" i="0" kern="1200" dirty="0">
              <a:solidFill>
                <a:schemeClr val="tx1"/>
              </a:solidFill>
              <a:effectLst/>
              <a:latin typeface="Arial" charset="0"/>
              <a:ea typeface="ＭＳ Ｐゴシック" charset="0"/>
              <a:cs typeface="ＭＳ Ｐゴシック" charset="0"/>
            </a:endParaRPr>
          </a:p>
          <a:p>
            <a:endParaRPr lang="en-US" sz="1200" b="0" i="1" kern="1200" dirty="0">
              <a:solidFill>
                <a:schemeClr val="tx1"/>
              </a:solidFill>
              <a:effectLst/>
              <a:latin typeface="Arial" charset="0"/>
              <a:ea typeface="ＭＳ Ｐゴシック" charset="0"/>
              <a:cs typeface="ＭＳ Ｐゴシック" charset="0"/>
            </a:endParaRPr>
          </a:p>
        </p:txBody>
      </p:sp>
      <p:sp>
        <p:nvSpPr>
          <p:cNvPr id="4" name="Slide Number Placeholder 3">
            <a:extLst>
              <a:ext uri="{FF2B5EF4-FFF2-40B4-BE49-F238E27FC236}">
                <a16:creationId xmlns:a16="http://schemas.microsoft.com/office/drawing/2014/main" id="{EFBF72A9-DA5E-8044-96B9-324B34582ACA}"/>
              </a:ext>
            </a:extLst>
          </p:cNvPr>
          <p:cNvSpPr>
            <a:spLocks noGrp="1"/>
          </p:cNvSpPr>
          <p:nvPr>
            <p:ph type="sldNum" sz="quarter" idx="5"/>
          </p:nvPr>
        </p:nvSpPr>
        <p:spPr/>
        <p:txBody>
          <a:bodyPr/>
          <a:lstStyle/>
          <a:p>
            <a:pPr>
              <a:defRPr/>
            </a:pPr>
            <a:fld id="{99A46095-D8CD-B943-9263-524BD5E90D6E}" type="slidenum">
              <a:rPr lang="en-US" smtClean="0"/>
              <a:pPr>
                <a:defRPr/>
              </a:pPr>
              <a:t>9</a:t>
            </a:fld>
            <a:endParaRPr lang="en-US" dirty="0"/>
          </a:p>
        </p:txBody>
      </p:sp>
    </p:spTree>
    <p:extLst>
      <p:ext uri="{BB962C8B-B14F-4D97-AF65-F5344CB8AC3E}">
        <p14:creationId xmlns:p14="http://schemas.microsoft.com/office/powerpoint/2010/main" val="41809767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_Page">
    <p:bg>
      <p:bgPr>
        <a:solidFill>
          <a:schemeClr val="bg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85800" y="3045581"/>
            <a:ext cx="6400800" cy="315979"/>
          </a:xfrm>
          <a:prstGeom prst="rect">
            <a:avLst/>
          </a:prstGeom>
        </p:spPr>
        <p:txBody>
          <a:bodyPr anchor="ctr" anchorCtr="0">
            <a:normAutofit/>
          </a:bodyPr>
          <a:lstStyle>
            <a:lvl1pPr marL="0" indent="0" algn="l">
              <a:lnSpc>
                <a:spcPct val="80000"/>
              </a:lnSpc>
              <a:buNone/>
              <a:defRPr sz="2200" b="0" i="0">
                <a:solidFill>
                  <a:schemeClr val="tx1">
                    <a:tint val="75000"/>
                  </a:schemeClr>
                </a:solidFill>
                <a:latin typeface="Calibri"/>
                <a:cs typeface="Calibri"/>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8" name="Text Placeholder 7"/>
          <p:cNvSpPr>
            <a:spLocks noGrp="1"/>
          </p:cNvSpPr>
          <p:nvPr>
            <p:ph type="body" sz="quarter" idx="10"/>
          </p:nvPr>
        </p:nvSpPr>
        <p:spPr>
          <a:xfrm>
            <a:off x="685800" y="3799793"/>
            <a:ext cx="6400800" cy="457200"/>
          </a:xfrm>
          <a:prstGeom prst="rect">
            <a:avLst/>
          </a:prstGeom>
        </p:spPr>
        <p:txBody>
          <a:bodyPr>
            <a:normAutofit/>
          </a:bodyPr>
          <a:lstStyle>
            <a:lvl1pPr>
              <a:lnSpc>
                <a:spcPct val="100000"/>
              </a:lnSpc>
              <a:buNone/>
              <a:defRPr sz="1800" b="0" i="0">
                <a:solidFill>
                  <a:srgbClr val="F78F1E"/>
                </a:solidFill>
                <a:latin typeface="Calibri"/>
                <a:cs typeface="Calibri"/>
              </a:defRPr>
            </a:lvl1pPr>
            <a:lvl2pPr>
              <a:buNone/>
              <a:defRPr sz="1400">
                <a:solidFill>
                  <a:srgbClr val="F78F1E"/>
                </a:solidFill>
              </a:defRPr>
            </a:lvl2pPr>
            <a:lvl3pPr>
              <a:buNone/>
              <a:defRPr sz="1400">
                <a:solidFill>
                  <a:srgbClr val="F78F1E"/>
                </a:solidFill>
              </a:defRPr>
            </a:lvl3pPr>
            <a:lvl4pPr>
              <a:buNone/>
              <a:defRPr sz="1400">
                <a:solidFill>
                  <a:srgbClr val="F78F1E"/>
                </a:solidFill>
              </a:defRPr>
            </a:lvl4pPr>
            <a:lvl5pPr>
              <a:buNone/>
              <a:defRPr sz="1400">
                <a:solidFill>
                  <a:srgbClr val="F78F1E"/>
                </a:solidFill>
              </a:defRPr>
            </a:lvl5pPr>
          </a:lstStyle>
          <a:p>
            <a:pPr lvl="0"/>
            <a:r>
              <a:rPr lang="en-US"/>
              <a:t>Click to edit Master text styles</a:t>
            </a:r>
          </a:p>
        </p:txBody>
      </p:sp>
      <p:sp>
        <p:nvSpPr>
          <p:cNvPr id="6" name="Text Placeholder 5"/>
          <p:cNvSpPr>
            <a:spLocks noGrp="1"/>
          </p:cNvSpPr>
          <p:nvPr>
            <p:ph type="body" sz="quarter" idx="11" hasCustomPrompt="1"/>
          </p:nvPr>
        </p:nvSpPr>
        <p:spPr>
          <a:xfrm>
            <a:off x="688939" y="2241664"/>
            <a:ext cx="7794661" cy="796925"/>
          </a:xfrm>
        </p:spPr>
        <p:txBody>
          <a:bodyPr bIns="0" anchor="ctr" anchorCtr="0">
            <a:normAutofit/>
          </a:bodyPr>
          <a:lstStyle>
            <a:lvl1pPr marL="0" indent="0">
              <a:lnSpc>
                <a:spcPct val="80000"/>
              </a:lnSpc>
              <a:buNone/>
              <a:defRPr sz="4400" b="1">
                <a:solidFill>
                  <a:schemeClr val="tx1">
                    <a:lumMod val="65000"/>
                    <a:lumOff val="35000"/>
                  </a:schemeClr>
                </a:solidFill>
              </a:defRPr>
            </a:lvl1pPr>
          </a:lstStyle>
          <a:p>
            <a:pPr lvl="0"/>
            <a:r>
              <a:rPr lang="en-US" dirty="0"/>
              <a:t>Click to edit Master title styles</a:t>
            </a:r>
          </a:p>
        </p:txBody>
      </p:sp>
      <p:sp>
        <p:nvSpPr>
          <p:cNvPr id="2" name="Rectangle 1"/>
          <p:cNvSpPr/>
          <p:nvPr userDrawn="1"/>
        </p:nvSpPr>
        <p:spPr>
          <a:xfrm>
            <a:off x="0" y="1"/>
            <a:ext cx="9144000" cy="1480460"/>
          </a:xfrm>
          <a:prstGeom prst="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p:cNvSpPr/>
          <p:nvPr userDrawn="1"/>
        </p:nvSpPr>
        <p:spPr>
          <a:xfrm>
            <a:off x="0" y="5428371"/>
            <a:ext cx="9144000" cy="1424186"/>
          </a:xfrm>
          <a:prstGeom prst="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188235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Blank Pag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059ABE3D-0306-47E9-8957-6FD3294A431B}" type="slidenum">
              <a:rPr lang="en-US" smtClean="0"/>
              <a:pPr/>
              <a:t>‹#›</a:t>
            </a:fld>
            <a:endParaRPr lang="en-US" dirty="0"/>
          </a:p>
        </p:txBody>
      </p:sp>
    </p:spTree>
    <p:extLst>
      <p:ext uri="{BB962C8B-B14F-4D97-AF65-F5344CB8AC3E}">
        <p14:creationId xmlns:p14="http://schemas.microsoft.com/office/powerpoint/2010/main" val="20809691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Breaker Page">
    <p:bg>
      <p:bgPr>
        <a:solidFill>
          <a:schemeClr val="bg1"/>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9144000" cy="4914900"/>
          </a:xfrm>
          <a:prstGeom prst="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Subtitle 2"/>
          <p:cNvSpPr>
            <a:spLocks noGrp="1"/>
          </p:cNvSpPr>
          <p:nvPr>
            <p:ph type="subTitle" idx="1"/>
          </p:nvPr>
        </p:nvSpPr>
        <p:spPr>
          <a:xfrm>
            <a:off x="685800" y="5181600"/>
            <a:ext cx="6400800" cy="762000"/>
          </a:xfrm>
          <a:prstGeom prst="rect">
            <a:avLst/>
          </a:prstGeom>
        </p:spPr>
        <p:txBody>
          <a:bodyPr>
            <a:normAutofit/>
          </a:bodyPr>
          <a:lstStyle>
            <a:lvl1pPr marL="0" indent="0" algn="l">
              <a:buNone/>
              <a:defRPr sz="2400">
                <a:solidFill>
                  <a:srgbClr val="000000"/>
                </a:solidFill>
                <a:latin typeface="Calibri"/>
                <a:cs typeface="Calibri"/>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Title 7"/>
          <p:cNvSpPr>
            <a:spLocks noGrp="1"/>
          </p:cNvSpPr>
          <p:nvPr>
            <p:ph type="title"/>
          </p:nvPr>
        </p:nvSpPr>
        <p:spPr>
          <a:xfrm>
            <a:off x="355421" y="3626054"/>
            <a:ext cx="8481152" cy="803667"/>
          </a:xfrm>
        </p:spPr>
        <p:txBody>
          <a:bodyPr/>
          <a:lstStyle>
            <a:lvl1pPr>
              <a:defRPr>
                <a:solidFill>
                  <a:schemeClr val="bg1"/>
                </a:solidFill>
              </a:defRPr>
            </a:lvl1pPr>
          </a:lstStyle>
          <a:p>
            <a:r>
              <a:rPr lang="en-US"/>
              <a:t>Click to edit Master title style</a:t>
            </a:r>
            <a:endParaRPr lang="en-US" dirty="0"/>
          </a:p>
        </p:txBody>
      </p:sp>
      <p:grpSp>
        <p:nvGrpSpPr>
          <p:cNvPr id="9" name="Group 8"/>
          <p:cNvGrpSpPr/>
          <p:nvPr userDrawn="1"/>
        </p:nvGrpSpPr>
        <p:grpSpPr>
          <a:xfrm>
            <a:off x="317500" y="6572250"/>
            <a:ext cx="3155951" cy="215900"/>
            <a:chOff x="317500" y="6572250"/>
            <a:chExt cx="3155951" cy="215900"/>
          </a:xfrm>
        </p:grpSpPr>
        <p:pic>
          <p:nvPicPr>
            <p:cNvPr id="10" name="Picture 9" descr="Cognosante_Logo_.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7500" y="6629400"/>
              <a:ext cx="860852" cy="155902"/>
            </a:xfrm>
            <a:prstGeom prst="rect">
              <a:avLst/>
            </a:prstGeom>
          </p:spPr>
        </p:pic>
        <p:sp>
          <p:nvSpPr>
            <p:cNvPr id="11" name="Text Placeholder 36"/>
            <p:cNvSpPr txBox="1">
              <a:spLocks/>
            </p:cNvSpPr>
            <p:nvPr userDrawn="1"/>
          </p:nvSpPr>
          <p:spPr>
            <a:xfrm>
              <a:off x="1244600" y="6576007"/>
              <a:ext cx="755650" cy="212143"/>
            </a:xfrm>
            <a:prstGeom prst="rect">
              <a:avLst/>
            </a:prstGeom>
          </p:spPr>
          <p:txBody>
            <a:bodyPr anchor="ctr">
              <a:noAutofit/>
            </a:bodyPr>
            <a:lstStyle>
              <a:lvl1pPr marL="0" indent="0" algn="r" rtl="0" eaLnBrk="0" fontAlgn="base" hangingPunct="0">
                <a:spcBef>
                  <a:spcPct val="20000"/>
                </a:spcBef>
                <a:spcAft>
                  <a:spcPct val="0"/>
                </a:spcAft>
                <a:buClr>
                  <a:srgbClr val="F78F1E"/>
                </a:buClr>
                <a:buFont typeface="Arial" charset="0"/>
                <a:buNone/>
                <a:defRPr sz="800" kern="1200">
                  <a:solidFill>
                    <a:schemeClr val="tx1">
                      <a:lumMod val="50000"/>
                      <a:lumOff val="50000"/>
                    </a:schemeClr>
                  </a:solidFill>
                  <a:latin typeface="Arial Black"/>
                  <a:ea typeface="ＭＳ Ｐゴシック" charset="0"/>
                  <a:cs typeface="Arial Black"/>
                </a:defRPr>
              </a:lvl1pPr>
              <a:lvl2pPr marL="742950" indent="-285750" algn="l" rtl="0" eaLnBrk="0" fontAlgn="base" hangingPunct="0">
                <a:spcBef>
                  <a:spcPct val="20000"/>
                </a:spcBef>
                <a:spcAft>
                  <a:spcPct val="0"/>
                </a:spcAft>
                <a:buClr>
                  <a:srgbClr val="F78F1E"/>
                </a:buClr>
                <a:buFont typeface="Arial" charset="0"/>
                <a:buChar char="–"/>
                <a:defRPr sz="2400" kern="1200">
                  <a:solidFill>
                    <a:srgbClr val="404040"/>
                  </a:solidFill>
                  <a:latin typeface="Calibri"/>
                  <a:ea typeface="ＭＳ Ｐゴシック" charset="0"/>
                  <a:cs typeface="Calibri"/>
                </a:defRPr>
              </a:lvl2pPr>
              <a:lvl3pPr marL="1143000" indent="-228600" algn="l" rtl="0" eaLnBrk="0" fontAlgn="base" hangingPunct="0">
                <a:spcBef>
                  <a:spcPct val="20000"/>
                </a:spcBef>
                <a:spcAft>
                  <a:spcPct val="0"/>
                </a:spcAft>
                <a:buClr>
                  <a:srgbClr val="F78F1E"/>
                </a:buClr>
                <a:buFont typeface="Wingdings" charset="0"/>
                <a:buChar char="ü"/>
                <a:defRPr sz="2000" kern="1200">
                  <a:solidFill>
                    <a:srgbClr val="404040"/>
                  </a:solidFill>
                  <a:latin typeface="Calibri"/>
                  <a:ea typeface="ＭＳ Ｐゴシック" charset="0"/>
                  <a:cs typeface="Calibri"/>
                </a:defRPr>
              </a:lvl3pPr>
              <a:lvl4pPr marL="1600200" indent="-228600" algn="l" rtl="0" eaLnBrk="0" fontAlgn="base" hangingPunct="0">
                <a:spcBef>
                  <a:spcPct val="20000"/>
                </a:spcBef>
                <a:spcAft>
                  <a:spcPct val="0"/>
                </a:spcAft>
                <a:buClr>
                  <a:srgbClr val="F78F1E"/>
                </a:buClr>
                <a:buFont typeface="Lucida Grande" charset="0"/>
                <a:buChar char="*"/>
                <a:defRPr kern="1200">
                  <a:solidFill>
                    <a:srgbClr val="404040"/>
                  </a:solidFill>
                  <a:latin typeface="Calibri"/>
                  <a:ea typeface="ＭＳ Ｐゴシック" charset="0"/>
                  <a:cs typeface="Calibri"/>
                </a:defRPr>
              </a:lvl4pPr>
              <a:lvl5pPr marL="2057400" indent="-228600" algn="l" rtl="0" eaLnBrk="0" fontAlgn="base" hangingPunct="0">
                <a:spcBef>
                  <a:spcPct val="20000"/>
                </a:spcBef>
                <a:spcAft>
                  <a:spcPct val="0"/>
                </a:spcAft>
                <a:buClr>
                  <a:srgbClr val="F78F1E"/>
                </a:buClr>
                <a:buFont typeface="Arial" charset="0"/>
                <a:buChar char="»"/>
                <a:defRPr kern="1200">
                  <a:solidFill>
                    <a:srgbClr val="404040"/>
                  </a:solidFill>
                  <a:latin typeface="Calibri"/>
                  <a:ea typeface="ＭＳ Ｐゴシック" charset="0"/>
                  <a:cs typeface="Calibri"/>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1000" baseline="0" dirty="0"/>
                <a:t>© </a:t>
              </a:r>
              <a:r>
                <a:rPr lang="en-US" sz="1000" b="1" i="0" dirty="0">
                  <a:latin typeface="Arial"/>
                  <a:cs typeface="Arial"/>
                </a:rPr>
                <a:t>2014</a:t>
              </a:r>
            </a:p>
          </p:txBody>
        </p:sp>
        <p:sp>
          <p:nvSpPr>
            <p:cNvPr id="12" name="Footer Placeholder 4"/>
            <p:cNvSpPr txBox="1">
              <a:spLocks/>
            </p:cNvSpPr>
            <p:nvPr userDrawn="1"/>
          </p:nvSpPr>
          <p:spPr>
            <a:xfrm>
              <a:off x="2019301" y="6572250"/>
              <a:ext cx="1454150" cy="211720"/>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800" dirty="0">
                  <a:solidFill>
                    <a:srgbClr val="F78F1E"/>
                  </a:solidFill>
                  <a:latin typeface="Arial"/>
                  <a:cs typeface="Arial"/>
                </a:rPr>
                <a:t>Proprietary and Confidential</a:t>
              </a:r>
            </a:p>
          </p:txBody>
        </p:sp>
        <p:grpSp>
          <p:nvGrpSpPr>
            <p:cNvPr id="13" name="Group 12"/>
            <p:cNvGrpSpPr/>
            <p:nvPr userDrawn="1"/>
          </p:nvGrpSpPr>
          <p:grpSpPr>
            <a:xfrm>
              <a:off x="1295400" y="6613198"/>
              <a:ext cx="698500" cy="155902"/>
              <a:chOff x="1295400" y="6625898"/>
              <a:chExt cx="698500" cy="155902"/>
            </a:xfrm>
          </p:grpSpPr>
          <p:cxnSp>
            <p:nvCxnSpPr>
              <p:cNvPr id="14" name="Straight Connector 13"/>
              <p:cNvCxnSpPr/>
              <p:nvPr userDrawn="1"/>
            </p:nvCxnSpPr>
            <p:spPr>
              <a:xfrm>
                <a:off x="1295400" y="6625898"/>
                <a:ext cx="0" cy="155902"/>
              </a:xfrm>
              <a:prstGeom prst="line">
                <a:avLst/>
              </a:prstGeom>
              <a:ln w="6350" cmpd="sng">
                <a:solidFill>
                  <a:srgbClr val="7F7F7F"/>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userDrawn="1"/>
            </p:nvCxnSpPr>
            <p:spPr>
              <a:xfrm>
                <a:off x="1993900" y="6625898"/>
                <a:ext cx="0" cy="155902"/>
              </a:xfrm>
              <a:prstGeom prst="line">
                <a:avLst/>
              </a:prstGeom>
              <a:ln w="6350" cmpd="sng">
                <a:solidFill>
                  <a:srgbClr val="7F7F7F"/>
                </a:solidFill>
              </a:ln>
            </p:spPr>
            <p:style>
              <a:lnRef idx="2">
                <a:schemeClr val="accent1"/>
              </a:lnRef>
              <a:fillRef idx="0">
                <a:schemeClr val="accent1"/>
              </a:fillRef>
              <a:effectRef idx="1">
                <a:schemeClr val="accent1"/>
              </a:effectRef>
              <a:fontRef idx="minor">
                <a:schemeClr val="tx1"/>
              </a:fontRef>
            </p:style>
          </p:cxnSp>
        </p:grpSp>
      </p:grpSp>
    </p:spTree>
    <p:extLst>
      <p:ext uri="{BB962C8B-B14F-4D97-AF65-F5344CB8AC3E}">
        <p14:creationId xmlns:p14="http://schemas.microsoft.com/office/powerpoint/2010/main" val="28817428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Contact Page">
    <p:bg>
      <p:bgPr>
        <a:solidFill>
          <a:schemeClr val="bg1"/>
        </a:solidFill>
        <a:effectLst/>
      </p:bgPr>
    </p:bg>
    <p:spTree>
      <p:nvGrpSpPr>
        <p:cNvPr id="1" name=""/>
        <p:cNvGrpSpPr/>
        <p:nvPr/>
      </p:nvGrpSpPr>
      <p:grpSpPr>
        <a:xfrm>
          <a:off x="0" y="0"/>
          <a:ext cx="0" cy="0"/>
          <a:chOff x="0" y="0"/>
          <a:chExt cx="0" cy="0"/>
        </a:xfrm>
      </p:grpSpPr>
      <p:sp>
        <p:nvSpPr>
          <p:cNvPr id="5" name="Rectangle 11"/>
          <p:cNvSpPr>
            <a:spLocks noChangeArrowheads="1"/>
          </p:cNvSpPr>
          <p:nvPr userDrawn="1"/>
        </p:nvSpPr>
        <p:spPr bwMode="auto">
          <a:xfrm>
            <a:off x="228600" y="5105400"/>
            <a:ext cx="1727200" cy="246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lgn="r"/>
            <a:r>
              <a:rPr lang="en-US" sz="1000" i="1" dirty="0">
                <a:solidFill>
                  <a:srgbClr val="F78F1E"/>
                </a:solidFill>
                <a:latin typeface="Times New Roman" charset="0"/>
                <a:cs typeface="Times New Roman" charset="0"/>
              </a:rPr>
              <a:t>Proprietary and Confidential</a:t>
            </a:r>
          </a:p>
        </p:txBody>
      </p:sp>
      <p:sp>
        <p:nvSpPr>
          <p:cNvPr id="3" name="Subtitle 2"/>
          <p:cNvSpPr>
            <a:spLocks noGrp="1"/>
          </p:cNvSpPr>
          <p:nvPr>
            <p:ph type="subTitle" idx="1" hasCustomPrompt="1"/>
          </p:nvPr>
        </p:nvSpPr>
        <p:spPr>
          <a:xfrm>
            <a:off x="685800" y="2861754"/>
            <a:ext cx="6400800" cy="455488"/>
          </a:xfrm>
          <a:prstGeom prst="rect">
            <a:avLst/>
          </a:prstGeom>
        </p:spPr>
        <p:txBody>
          <a:bodyPr bIns="0" anchor="b" anchorCtr="0">
            <a:normAutofit/>
          </a:bodyPr>
          <a:lstStyle>
            <a:lvl1pPr marL="0" indent="0" algn="l">
              <a:lnSpc>
                <a:spcPct val="80000"/>
              </a:lnSpc>
              <a:buNone/>
              <a:defRPr sz="2200" b="1" i="0">
                <a:solidFill>
                  <a:schemeClr val="tx1">
                    <a:tint val="75000"/>
                  </a:schemeClr>
                </a:solidFill>
                <a:latin typeface="Calibri"/>
                <a:cs typeface="Calibri"/>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add Name</a:t>
            </a:r>
          </a:p>
        </p:txBody>
      </p:sp>
      <p:sp>
        <p:nvSpPr>
          <p:cNvPr id="8" name="Text Placeholder 7"/>
          <p:cNvSpPr>
            <a:spLocks noGrp="1"/>
          </p:cNvSpPr>
          <p:nvPr>
            <p:ph type="body" sz="quarter" idx="10" hasCustomPrompt="1"/>
          </p:nvPr>
        </p:nvSpPr>
        <p:spPr>
          <a:xfrm>
            <a:off x="685800" y="3799793"/>
            <a:ext cx="6400800" cy="386449"/>
          </a:xfrm>
          <a:prstGeom prst="rect">
            <a:avLst/>
          </a:prstGeom>
        </p:spPr>
        <p:txBody>
          <a:bodyPr bIns="0" anchor="b" anchorCtr="0">
            <a:normAutofit/>
          </a:bodyPr>
          <a:lstStyle>
            <a:lvl1pPr>
              <a:lnSpc>
                <a:spcPct val="100000"/>
              </a:lnSpc>
              <a:buNone/>
              <a:defRPr sz="1800" b="0" i="0">
                <a:solidFill>
                  <a:srgbClr val="F78F1E"/>
                </a:solidFill>
                <a:latin typeface="Calibri"/>
                <a:cs typeface="Calibri"/>
              </a:defRPr>
            </a:lvl1pPr>
            <a:lvl2pPr>
              <a:buNone/>
              <a:defRPr sz="1400">
                <a:solidFill>
                  <a:srgbClr val="F78F1E"/>
                </a:solidFill>
              </a:defRPr>
            </a:lvl2pPr>
            <a:lvl3pPr>
              <a:buNone/>
              <a:defRPr sz="1400">
                <a:solidFill>
                  <a:srgbClr val="F78F1E"/>
                </a:solidFill>
              </a:defRPr>
            </a:lvl3pPr>
            <a:lvl4pPr>
              <a:buNone/>
              <a:defRPr sz="1400">
                <a:solidFill>
                  <a:srgbClr val="F78F1E"/>
                </a:solidFill>
              </a:defRPr>
            </a:lvl4pPr>
            <a:lvl5pPr>
              <a:buNone/>
              <a:defRPr sz="1400">
                <a:solidFill>
                  <a:srgbClr val="F78F1E"/>
                </a:solidFill>
              </a:defRPr>
            </a:lvl5pPr>
          </a:lstStyle>
          <a:p>
            <a:pPr lvl="0"/>
            <a:r>
              <a:rPr lang="en-US" dirty="0"/>
              <a:t>Click to add phone number</a:t>
            </a:r>
          </a:p>
        </p:txBody>
      </p:sp>
      <p:sp>
        <p:nvSpPr>
          <p:cNvPr id="9" name="Text Placeholder 7"/>
          <p:cNvSpPr>
            <a:spLocks noGrp="1"/>
          </p:cNvSpPr>
          <p:nvPr>
            <p:ph type="body" sz="quarter" idx="12" hasCustomPrompt="1"/>
          </p:nvPr>
        </p:nvSpPr>
        <p:spPr>
          <a:xfrm>
            <a:off x="685800" y="4192513"/>
            <a:ext cx="6400800" cy="394805"/>
          </a:xfrm>
          <a:prstGeom prst="rect">
            <a:avLst/>
          </a:prstGeom>
        </p:spPr>
        <p:txBody>
          <a:bodyPr tIns="0" bIns="91440" anchor="t" anchorCtr="0">
            <a:normAutofit/>
          </a:bodyPr>
          <a:lstStyle>
            <a:lvl1pPr>
              <a:lnSpc>
                <a:spcPct val="100000"/>
              </a:lnSpc>
              <a:buNone/>
              <a:defRPr sz="1800" b="0" i="0">
                <a:solidFill>
                  <a:srgbClr val="F78F1E"/>
                </a:solidFill>
                <a:latin typeface="Calibri"/>
                <a:cs typeface="Calibri"/>
              </a:defRPr>
            </a:lvl1pPr>
            <a:lvl2pPr>
              <a:buNone/>
              <a:defRPr sz="1400">
                <a:solidFill>
                  <a:srgbClr val="F78F1E"/>
                </a:solidFill>
              </a:defRPr>
            </a:lvl2pPr>
            <a:lvl3pPr>
              <a:buNone/>
              <a:defRPr sz="1400">
                <a:solidFill>
                  <a:srgbClr val="F78F1E"/>
                </a:solidFill>
              </a:defRPr>
            </a:lvl3pPr>
            <a:lvl4pPr>
              <a:buNone/>
              <a:defRPr sz="1400">
                <a:solidFill>
                  <a:srgbClr val="F78F1E"/>
                </a:solidFill>
              </a:defRPr>
            </a:lvl4pPr>
            <a:lvl5pPr>
              <a:buNone/>
              <a:defRPr sz="1400">
                <a:solidFill>
                  <a:srgbClr val="F78F1E"/>
                </a:solidFill>
              </a:defRPr>
            </a:lvl5pPr>
          </a:lstStyle>
          <a:p>
            <a:pPr lvl="0"/>
            <a:r>
              <a:rPr lang="en-US" dirty="0"/>
              <a:t>Click to add email</a:t>
            </a:r>
          </a:p>
        </p:txBody>
      </p:sp>
      <p:sp>
        <p:nvSpPr>
          <p:cNvPr id="4" name="Text Placeholder 3"/>
          <p:cNvSpPr>
            <a:spLocks noGrp="1"/>
          </p:cNvSpPr>
          <p:nvPr>
            <p:ph type="body" sz="quarter" idx="13" hasCustomPrompt="1"/>
          </p:nvPr>
        </p:nvSpPr>
        <p:spPr>
          <a:xfrm>
            <a:off x="685146" y="3325813"/>
            <a:ext cx="6409391" cy="317304"/>
          </a:xfrm>
        </p:spPr>
        <p:txBody>
          <a:bodyPr bIns="91440" anchor="ctr" anchorCtr="0">
            <a:noAutofit/>
          </a:bodyPr>
          <a:lstStyle>
            <a:lvl1pPr marL="0" indent="0">
              <a:buNone/>
              <a:defRPr sz="1800" baseline="0">
                <a:solidFill>
                  <a:schemeClr val="tx1">
                    <a:lumMod val="50000"/>
                    <a:lumOff val="50000"/>
                  </a:schemeClr>
                </a:solidFill>
              </a:defRPr>
            </a:lvl1pPr>
          </a:lstStyle>
          <a:p>
            <a:pPr lvl="0"/>
            <a:r>
              <a:rPr lang="en-US" dirty="0"/>
              <a:t>Click to add Title</a:t>
            </a:r>
          </a:p>
        </p:txBody>
      </p:sp>
      <p:sp>
        <p:nvSpPr>
          <p:cNvPr id="13" name="TextBox 12"/>
          <p:cNvSpPr txBox="1"/>
          <p:nvPr userDrawn="1"/>
        </p:nvSpPr>
        <p:spPr>
          <a:xfrm>
            <a:off x="685148" y="2314549"/>
            <a:ext cx="6458765" cy="526414"/>
          </a:xfrm>
          <a:prstGeom prst="rect">
            <a:avLst/>
          </a:prstGeom>
        </p:spPr>
        <p:txBody>
          <a:bodyPr vert="horz" wrap="square" lIns="91440" tIns="45720" rIns="91440" bIns="45720" rtlCol="0" anchor="ctr" anchorCtr="0">
            <a:noAutofit/>
          </a:bodyPr>
          <a:lstStyle/>
          <a:p>
            <a:pPr algn="l">
              <a:buClr>
                <a:srgbClr val="F78F1E"/>
              </a:buClr>
              <a:buSzPct val="150000"/>
            </a:pPr>
            <a:r>
              <a:rPr lang="en-US" sz="3200" b="1" dirty="0">
                <a:solidFill>
                  <a:schemeClr val="tx1">
                    <a:lumMod val="65000"/>
                    <a:lumOff val="35000"/>
                  </a:schemeClr>
                </a:solidFill>
                <a:latin typeface="Calibri"/>
                <a:cs typeface="Calibri"/>
              </a:rPr>
              <a:t>Cognosante.com</a:t>
            </a:r>
          </a:p>
        </p:txBody>
      </p:sp>
      <p:sp>
        <p:nvSpPr>
          <p:cNvPr id="10" name="Rectangle 9"/>
          <p:cNvSpPr/>
          <p:nvPr userDrawn="1"/>
        </p:nvSpPr>
        <p:spPr>
          <a:xfrm>
            <a:off x="0" y="1"/>
            <a:ext cx="9144000" cy="1480460"/>
          </a:xfrm>
          <a:prstGeom prst="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10"/>
          <p:cNvSpPr/>
          <p:nvPr userDrawn="1"/>
        </p:nvSpPr>
        <p:spPr>
          <a:xfrm>
            <a:off x="0" y="5428371"/>
            <a:ext cx="9144000" cy="1424186"/>
          </a:xfrm>
          <a:prstGeom prst="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164196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3C4FEC-67AC-4FB2-874C-65785057102D}"/>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E038E9DD-AAC3-492C-AEED-50345DE96570}"/>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8B1BDC20-054C-4B78-A891-603C9C15E0C4}"/>
              </a:ext>
            </a:extLst>
          </p:cNvPr>
          <p:cNvSpPr>
            <a:spLocks noGrp="1"/>
          </p:cNvSpPr>
          <p:nvPr>
            <p:ph type="dt" sz="half" idx="10"/>
          </p:nvPr>
        </p:nvSpPr>
        <p:spPr/>
        <p:txBody>
          <a:bodyPr/>
          <a:lstStyle/>
          <a:p>
            <a:fld id="{D0F16506-3089-478B-8B3C-8223E97B8E48}" type="datetimeFigureOut">
              <a:rPr lang="en-US" smtClean="0"/>
              <a:t>2/6/2026</a:t>
            </a:fld>
            <a:endParaRPr lang="en-US"/>
          </a:p>
        </p:txBody>
      </p:sp>
      <p:sp>
        <p:nvSpPr>
          <p:cNvPr id="5" name="Footer Placeholder 4">
            <a:extLst>
              <a:ext uri="{FF2B5EF4-FFF2-40B4-BE49-F238E27FC236}">
                <a16:creationId xmlns:a16="http://schemas.microsoft.com/office/drawing/2014/main" id="{6F7901C4-33D1-4176-B546-629B415AA9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35B23B-683F-427F-A86F-ED66287F2526}"/>
              </a:ext>
            </a:extLst>
          </p:cNvPr>
          <p:cNvSpPr>
            <a:spLocks noGrp="1"/>
          </p:cNvSpPr>
          <p:nvPr>
            <p:ph type="sldNum" sz="quarter" idx="12"/>
          </p:nvPr>
        </p:nvSpPr>
        <p:spPr/>
        <p:txBody>
          <a:bodyPr/>
          <a:lstStyle/>
          <a:p>
            <a:fld id="{71ABC8F5-0AB7-44B4-B00C-CC916B48E004}" type="slidenum">
              <a:rPr lang="en-US" smtClean="0"/>
              <a:t>‹#›</a:t>
            </a:fld>
            <a:endParaRPr lang="en-US"/>
          </a:p>
        </p:txBody>
      </p:sp>
    </p:spTree>
    <p:extLst>
      <p:ext uri="{BB962C8B-B14F-4D97-AF65-F5344CB8AC3E}">
        <p14:creationId xmlns:p14="http://schemas.microsoft.com/office/powerpoint/2010/main" val="14943798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67AAF-2527-4A08-80D0-7AD2B233548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C5BF32-6D31-4CB0-9088-C23ABA94533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E536CE-F3DB-4964-882E-F3CEE2CB5A62}"/>
              </a:ext>
            </a:extLst>
          </p:cNvPr>
          <p:cNvSpPr>
            <a:spLocks noGrp="1"/>
          </p:cNvSpPr>
          <p:nvPr>
            <p:ph type="dt" sz="half" idx="10"/>
          </p:nvPr>
        </p:nvSpPr>
        <p:spPr/>
        <p:txBody>
          <a:bodyPr/>
          <a:lstStyle/>
          <a:p>
            <a:fld id="{D0F16506-3089-478B-8B3C-8223E97B8E48}" type="datetimeFigureOut">
              <a:rPr lang="en-US" smtClean="0"/>
              <a:t>2/6/2026</a:t>
            </a:fld>
            <a:endParaRPr lang="en-US"/>
          </a:p>
        </p:txBody>
      </p:sp>
      <p:sp>
        <p:nvSpPr>
          <p:cNvPr id="5" name="Footer Placeholder 4">
            <a:extLst>
              <a:ext uri="{FF2B5EF4-FFF2-40B4-BE49-F238E27FC236}">
                <a16:creationId xmlns:a16="http://schemas.microsoft.com/office/drawing/2014/main" id="{1D0D0B28-73AD-4337-B3AE-A55F32725F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8719B0-EB87-499E-BA90-1F402BFC9C3D}"/>
              </a:ext>
            </a:extLst>
          </p:cNvPr>
          <p:cNvSpPr>
            <a:spLocks noGrp="1"/>
          </p:cNvSpPr>
          <p:nvPr>
            <p:ph type="sldNum" sz="quarter" idx="12"/>
          </p:nvPr>
        </p:nvSpPr>
        <p:spPr/>
        <p:txBody>
          <a:bodyPr/>
          <a:lstStyle/>
          <a:p>
            <a:fld id="{71ABC8F5-0AB7-44B4-B00C-CC916B48E004}" type="slidenum">
              <a:rPr lang="en-US" smtClean="0"/>
              <a:t>‹#›</a:t>
            </a:fld>
            <a:endParaRPr lang="en-US"/>
          </a:p>
        </p:txBody>
      </p:sp>
    </p:spTree>
    <p:extLst>
      <p:ext uri="{BB962C8B-B14F-4D97-AF65-F5344CB8AC3E}">
        <p14:creationId xmlns:p14="http://schemas.microsoft.com/office/powerpoint/2010/main" val="16004372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84908-A5EC-407D-A3DF-4F08976A5234}"/>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8EB528D5-C089-48C5-A16E-4E9C09C4B46C}"/>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2188C11-E972-4D97-ABA0-6F16473F42E3}"/>
              </a:ext>
            </a:extLst>
          </p:cNvPr>
          <p:cNvSpPr>
            <a:spLocks noGrp="1"/>
          </p:cNvSpPr>
          <p:nvPr>
            <p:ph type="dt" sz="half" idx="10"/>
          </p:nvPr>
        </p:nvSpPr>
        <p:spPr/>
        <p:txBody>
          <a:bodyPr/>
          <a:lstStyle/>
          <a:p>
            <a:fld id="{D0F16506-3089-478B-8B3C-8223E97B8E48}" type="datetimeFigureOut">
              <a:rPr lang="en-US" smtClean="0"/>
              <a:t>2/6/2026</a:t>
            </a:fld>
            <a:endParaRPr lang="en-US"/>
          </a:p>
        </p:txBody>
      </p:sp>
      <p:sp>
        <p:nvSpPr>
          <p:cNvPr id="5" name="Footer Placeholder 4">
            <a:extLst>
              <a:ext uri="{FF2B5EF4-FFF2-40B4-BE49-F238E27FC236}">
                <a16:creationId xmlns:a16="http://schemas.microsoft.com/office/drawing/2014/main" id="{BBDFF3B0-0054-477B-9F4B-5A6D8E289C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BF0EE7-236F-4C59-8C1B-9A5CBF679A16}"/>
              </a:ext>
            </a:extLst>
          </p:cNvPr>
          <p:cNvSpPr>
            <a:spLocks noGrp="1"/>
          </p:cNvSpPr>
          <p:nvPr>
            <p:ph type="sldNum" sz="quarter" idx="12"/>
          </p:nvPr>
        </p:nvSpPr>
        <p:spPr/>
        <p:txBody>
          <a:bodyPr/>
          <a:lstStyle/>
          <a:p>
            <a:fld id="{71ABC8F5-0AB7-44B4-B00C-CC916B48E004}" type="slidenum">
              <a:rPr lang="en-US" smtClean="0"/>
              <a:t>‹#›</a:t>
            </a:fld>
            <a:endParaRPr lang="en-US"/>
          </a:p>
        </p:txBody>
      </p:sp>
    </p:spTree>
    <p:extLst>
      <p:ext uri="{BB962C8B-B14F-4D97-AF65-F5344CB8AC3E}">
        <p14:creationId xmlns:p14="http://schemas.microsoft.com/office/powerpoint/2010/main" val="6891110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7FE31D-DA61-48FC-98A1-5BC4C1E42F7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CB37B3-112B-49C4-9C77-FA25957EF80B}"/>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D9E421A-3798-4240-BB91-97BB0804964F}"/>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82DC64D-A19B-45FC-A569-DE8111DC0942}"/>
              </a:ext>
            </a:extLst>
          </p:cNvPr>
          <p:cNvSpPr>
            <a:spLocks noGrp="1"/>
          </p:cNvSpPr>
          <p:nvPr>
            <p:ph type="dt" sz="half" idx="10"/>
          </p:nvPr>
        </p:nvSpPr>
        <p:spPr/>
        <p:txBody>
          <a:bodyPr/>
          <a:lstStyle/>
          <a:p>
            <a:fld id="{D0F16506-3089-478B-8B3C-8223E97B8E48}" type="datetimeFigureOut">
              <a:rPr lang="en-US" smtClean="0"/>
              <a:t>2/6/2026</a:t>
            </a:fld>
            <a:endParaRPr lang="en-US"/>
          </a:p>
        </p:txBody>
      </p:sp>
      <p:sp>
        <p:nvSpPr>
          <p:cNvPr id="6" name="Footer Placeholder 5">
            <a:extLst>
              <a:ext uri="{FF2B5EF4-FFF2-40B4-BE49-F238E27FC236}">
                <a16:creationId xmlns:a16="http://schemas.microsoft.com/office/drawing/2014/main" id="{E8A2C6B5-C86F-40CE-95B0-189672822D7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9F3CAEF-9AEE-404D-B7CD-8B8826D74BC3}"/>
              </a:ext>
            </a:extLst>
          </p:cNvPr>
          <p:cNvSpPr>
            <a:spLocks noGrp="1"/>
          </p:cNvSpPr>
          <p:nvPr>
            <p:ph type="sldNum" sz="quarter" idx="12"/>
          </p:nvPr>
        </p:nvSpPr>
        <p:spPr/>
        <p:txBody>
          <a:bodyPr/>
          <a:lstStyle/>
          <a:p>
            <a:fld id="{71ABC8F5-0AB7-44B4-B00C-CC916B48E004}" type="slidenum">
              <a:rPr lang="en-US" smtClean="0"/>
              <a:t>‹#›</a:t>
            </a:fld>
            <a:endParaRPr lang="en-US"/>
          </a:p>
        </p:txBody>
      </p:sp>
    </p:spTree>
    <p:extLst>
      <p:ext uri="{BB962C8B-B14F-4D97-AF65-F5344CB8AC3E}">
        <p14:creationId xmlns:p14="http://schemas.microsoft.com/office/powerpoint/2010/main" val="13113222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08971F-7BD4-4F9E-B879-B5E6100B47CA}"/>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ECA513E-E134-4A16-89EC-B11810021867}"/>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B72977CE-9382-418A-BC8D-2B48E3A3E092}"/>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6233BDE-491A-4DA4-8997-10170FA4C148}"/>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06D60409-3450-4649-8326-508AC1148A45}"/>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1DFC704-D65E-4625-8A7A-99A7BF81D967}"/>
              </a:ext>
            </a:extLst>
          </p:cNvPr>
          <p:cNvSpPr>
            <a:spLocks noGrp="1"/>
          </p:cNvSpPr>
          <p:nvPr>
            <p:ph type="dt" sz="half" idx="10"/>
          </p:nvPr>
        </p:nvSpPr>
        <p:spPr/>
        <p:txBody>
          <a:bodyPr/>
          <a:lstStyle/>
          <a:p>
            <a:fld id="{D0F16506-3089-478B-8B3C-8223E97B8E48}" type="datetimeFigureOut">
              <a:rPr lang="en-US" smtClean="0"/>
              <a:t>2/6/2026</a:t>
            </a:fld>
            <a:endParaRPr lang="en-US"/>
          </a:p>
        </p:txBody>
      </p:sp>
      <p:sp>
        <p:nvSpPr>
          <p:cNvPr id="8" name="Footer Placeholder 7">
            <a:extLst>
              <a:ext uri="{FF2B5EF4-FFF2-40B4-BE49-F238E27FC236}">
                <a16:creationId xmlns:a16="http://schemas.microsoft.com/office/drawing/2014/main" id="{591A52F7-C7DE-4352-B264-57BA355E5FA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AC1B027-B154-45C8-8E64-A832F6BB01F5}"/>
              </a:ext>
            </a:extLst>
          </p:cNvPr>
          <p:cNvSpPr>
            <a:spLocks noGrp="1"/>
          </p:cNvSpPr>
          <p:nvPr>
            <p:ph type="sldNum" sz="quarter" idx="12"/>
          </p:nvPr>
        </p:nvSpPr>
        <p:spPr/>
        <p:txBody>
          <a:bodyPr/>
          <a:lstStyle/>
          <a:p>
            <a:fld id="{71ABC8F5-0AB7-44B4-B00C-CC916B48E004}" type="slidenum">
              <a:rPr lang="en-US" smtClean="0"/>
              <a:t>‹#›</a:t>
            </a:fld>
            <a:endParaRPr lang="en-US"/>
          </a:p>
        </p:txBody>
      </p:sp>
    </p:spTree>
    <p:extLst>
      <p:ext uri="{BB962C8B-B14F-4D97-AF65-F5344CB8AC3E}">
        <p14:creationId xmlns:p14="http://schemas.microsoft.com/office/powerpoint/2010/main" val="37260457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643CF2-828A-4728-A529-28F9B50AD61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B922C9E-DACB-4A94-AE37-E9A0D8BDF091}"/>
              </a:ext>
            </a:extLst>
          </p:cNvPr>
          <p:cNvSpPr>
            <a:spLocks noGrp="1"/>
          </p:cNvSpPr>
          <p:nvPr>
            <p:ph type="dt" sz="half" idx="10"/>
          </p:nvPr>
        </p:nvSpPr>
        <p:spPr/>
        <p:txBody>
          <a:bodyPr/>
          <a:lstStyle/>
          <a:p>
            <a:fld id="{D0F16506-3089-478B-8B3C-8223E97B8E48}" type="datetimeFigureOut">
              <a:rPr lang="en-US" smtClean="0"/>
              <a:t>2/6/2026</a:t>
            </a:fld>
            <a:endParaRPr lang="en-US"/>
          </a:p>
        </p:txBody>
      </p:sp>
      <p:sp>
        <p:nvSpPr>
          <p:cNvPr id="4" name="Footer Placeholder 3">
            <a:extLst>
              <a:ext uri="{FF2B5EF4-FFF2-40B4-BE49-F238E27FC236}">
                <a16:creationId xmlns:a16="http://schemas.microsoft.com/office/drawing/2014/main" id="{8CD2CB52-A696-46B9-AC5D-6A48C693003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9ECDF85-888D-43CE-B169-9997DA83D9E6}"/>
              </a:ext>
            </a:extLst>
          </p:cNvPr>
          <p:cNvSpPr>
            <a:spLocks noGrp="1"/>
          </p:cNvSpPr>
          <p:nvPr>
            <p:ph type="sldNum" sz="quarter" idx="12"/>
          </p:nvPr>
        </p:nvSpPr>
        <p:spPr/>
        <p:txBody>
          <a:bodyPr/>
          <a:lstStyle/>
          <a:p>
            <a:fld id="{71ABC8F5-0AB7-44B4-B00C-CC916B48E004}" type="slidenum">
              <a:rPr lang="en-US" smtClean="0"/>
              <a:t>‹#›</a:t>
            </a:fld>
            <a:endParaRPr lang="en-US"/>
          </a:p>
        </p:txBody>
      </p:sp>
    </p:spTree>
    <p:extLst>
      <p:ext uri="{BB962C8B-B14F-4D97-AF65-F5344CB8AC3E}">
        <p14:creationId xmlns:p14="http://schemas.microsoft.com/office/powerpoint/2010/main" val="5385251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5ADB095-AF89-4C8A-B59D-7B259482C7A0}"/>
              </a:ext>
            </a:extLst>
          </p:cNvPr>
          <p:cNvSpPr>
            <a:spLocks noGrp="1"/>
          </p:cNvSpPr>
          <p:nvPr>
            <p:ph type="dt" sz="half" idx="10"/>
          </p:nvPr>
        </p:nvSpPr>
        <p:spPr/>
        <p:txBody>
          <a:bodyPr/>
          <a:lstStyle/>
          <a:p>
            <a:fld id="{D0F16506-3089-478B-8B3C-8223E97B8E48}" type="datetimeFigureOut">
              <a:rPr lang="en-US" smtClean="0"/>
              <a:t>2/6/2026</a:t>
            </a:fld>
            <a:endParaRPr lang="en-US"/>
          </a:p>
        </p:txBody>
      </p:sp>
      <p:sp>
        <p:nvSpPr>
          <p:cNvPr id="3" name="Footer Placeholder 2">
            <a:extLst>
              <a:ext uri="{FF2B5EF4-FFF2-40B4-BE49-F238E27FC236}">
                <a16:creationId xmlns:a16="http://schemas.microsoft.com/office/drawing/2014/main" id="{6CDA3790-7A83-4D22-8C53-CDEF9E7859D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A6B045D-1720-49D8-904B-A89F1EAE9501}"/>
              </a:ext>
            </a:extLst>
          </p:cNvPr>
          <p:cNvSpPr>
            <a:spLocks noGrp="1"/>
          </p:cNvSpPr>
          <p:nvPr>
            <p:ph type="sldNum" sz="quarter" idx="12"/>
          </p:nvPr>
        </p:nvSpPr>
        <p:spPr/>
        <p:txBody>
          <a:bodyPr/>
          <a:lstStyle/>
          <a:p>
            <a:fld id="{71ABC8F5-0AB7-44B4-B00C-CC916B48E004}" type="slidenum">
              <a:rPr lang="en-US" smtClean="0"/>
              <a:t>‹#›</a:t>
            </a:fld>
            <a:endParaRPr lang="en-US"/>
          </a:p>
        </p:txBody>
      </p:sp>
    </p:spTree>
    <p:extLst>
      <p:ext uri="{BB962C8B-B14F-4D97-AF65-F5344CB8AC3E}">
        <p14:creationId xmlns:p14="http://schemas.microsoft.com/office/powerpoint/2010/main" val="26110540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xt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059ABE3D-0306-47E9-8957-6FD3294A431B}" type="slidenum">
              <a:rPr lang="en-US" smtClean="0"/>
              <a:pPr/>
              <a:t>‹#›</a:t>
            </a:fld>
            <a:endParaRPr lang="en-US" dirty="0"/>
          </a:p>
        </p:txBody>
      </p:sp>
      <p:sp>
        <p:nvSpPr>
          <p:cNvPr id="6" name="Text Placeholder 5"/>
          <p:cNvSpPr>
            <a:spLocks noGrp="1"/>
          </p:cNvSpPr>
          <p:nvPr>
            <p:ph type="body" sz="quarter" idx="11"/>
          </p:nvPr>
        </p:nvSpPr>
        <p:spPr>
          <a:xfrm>
            <a:off x="434975" y="1573213"/>
            <a:ext cx="8480425" cy="427672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840587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939A7E-E2B4-456C-B07D-AB25983CE711}"/>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C8D0978F-7F1C-4D75-98E3-54B8BF676C7A}"/>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0AF27ED-2960-4D94-92F8-3D4737016171}"/>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5D06014B-A471-4015-B10E-9DDDB18EB55C}"/>
              </a:ext>
            </a:extLst>
          </p:cNvPr>
          <p:cNvSpPr>
            <a:spLocks noGrp="1"/>
          </p:cNvSpPr>
          <p:nvPr>
            <p:ph type="dt" sz="half" idx="10"/>
          </p:nvPr>
        </p:nvSpPr>
        <p:spPr/>
        <p:txBody>
          <a:bodyPr/>
          <a:lstStyle/>
          <a:p>
            <a:fld id="{D0F16506-3089-478B-8B3C-8223E97B8E48}" type="datetimeFigureOut">
              <a:rPr lang="en-US" smtClean="0"/>
              <a:t>2/6/2026</a:t>
            </a:fld>
            <a:endParaRPr lang="en-US"/>
          </a:p>
        </p:txBody>
      </p:sp>
      <p:sp>
        <p:nvSpPr>
          <p:cNvPr id="6" name="Footer Placeholder 5">
            <a:extLst>
              <a:ext uri="{FF2B5EF4-FFF2-40B4-BE49-F238E27FC236}">
                <a16:creationId xmlns:a16="http://schemas.microsoft.com/office/drawing/2014/main" id="{ABDDEEF1-90A4-4A10-86CF-B4D94ED15D6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216CDD-6136-428E-841D-DAF601A7F26F}"/>
              </a:ext>
            </a:extLst>
          </p:cNvPr>
          <p:cNvSpPr>
            <a:spLocks noGrp="1"/>
          </p:cNvSpPr>
          <p:nvPr>
            <p:ph type="sldNum" sz="quarter" idx="12"/>
          </p:nvPr>
        </p:nvSpPr>
        <p:spPr/>
        <p:txBody>
          <a:bodyPr/>
          <a:lstStyle/>
          <a:p>
            <a:fld id="{71ABC8F5-0AB7-44B4-B00C-CC916B48E004}" type="slidenum">
              <a:rPr lang="en-US" smtClean="0"/>
              <a:t>‹#›</a:t>
            </a:fld>
            <a:endParaRPr lang="en-US"/>
          </a:p>
        </p:txBody>
      </p:sp>
    </p:spTree>
    <p:extLst>
      <p:ext uri="{BB962C8B-B14F-4D97-AF65-F5344CB8AC3E}">
        <p14:creationId xmlns:p14="http://schemas.microsoft.com/office/powerpoint/2010/main" val="38837647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237B2-579D-4B0B-A351-E9B543C6BECA}"/>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A26A8822-05BE-49A3-B4BF-03A706D40697}"/>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008136DA-A04E-4762-8625-0936B3224218}"/>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A04C39E3-2739-4A06-80C0-10FAD9586006}"/>
              </a:ext>
            </a:extLst>
          </p:cNvPr>
          <p:cNvSpPr>
            <a:spLocks noGrp="1"/>
          </p:cNvSpPr>
          <p:nvPr>
            <p:ph type="dt" sz="half" idx="10"/>
          </p:nvPr>
        </p:nvSpPr>
        <p:spPr/>
        <p:txBody>
          <a:bodyPr/>
          <a:lstStyle/>
          <a:p>
            <a:fld id="{D0F16506-3089-478B-8B3C-8223E97B8E48}" type="datetimeFigureOut">
              <a:rPr lang="en-US" smtClean="0"/>
              <a:t>2/6/2026</a:t>
            </a:fld>
            <a:endParaRPr lang="en-US"/>
          </a:p>
        </p:txBody>
      </p:sp>
      <p:sp>
        <p:nvSpPr>
          <p:cNvPr id="6" name="Footer Placeholder 5">
            <a:extLst>
              <a:ext uri="{FF2B5EF4-FFF2-40B4-BE49-F238E27FC236}">
                <a16:creationId xmlns:a16="http://schemas.microsoft.com/office/drawing/2014/main" id="{4534D76B-2669-44BC-90A0-E1AFBC9D370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48335C8-75B6-4418-9433-5DB0EDD32BA0}"/>
              </a:ext>
            </a:extLst>
          </p:cNvPr>
          <p:cNvSpPr>
            <a:spLocks noGrp="1"/>
          </p:cNvSpPr>
          <p:nvPr>
            <p:ph type="sldNum" sz="quarter" idx="12"/>
          </p:nvPr>
        </p:nvSpPr>
        <p:spPr/>
        <p:txBody>
          <a:bodyPr/>
          <a:lstStyle/>
          <a:p>
            <a:fld id="{71ABC8F5-0AB7-44B4-B00C-CC916B48E004}" type="slidenum">
              <a:rPr lang="en-US" smtClean="0"/>
              <a:t>‹#›</a:t>
            </a:fld>
            <a:endParaRPr lang="en-US"/>
          </a:p>
        </p:txBody>
      </p:sp>
    </p:spTree>
    <p:extLst>
      <p:ext uri="{BB962C8B-B14F-4D97-AF65-F5344CB8AC3E}">
        <p14:creationId xmlns:p14="http://schemas.microsoft.com/office/powerpoint/2010/main" val="492871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81BAC-758C-405B-B0C8-F5BDA09C131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F5DEEB3-661C-4627-9D43-D23C7460975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8F7086-8356-4300-A540-5B27BF84900A}"/>
              </a:ext>
            </a:extLst>
          </p:cNvPr>
          <p:cNvSpPr>
            <a:spLocks noGrp="1"/>
          </p:cNvSpPr>
          <p:nvPr>
            <p:ph type="dt" sz="half" idx="10"/>
          </p:nvPr>
        </p:nvSpPr>
        <p:spPr/>
        <p:txBody>
          <a:bodyPr/>
          <a:lstStyle/>
          <a:p>
            <a:fld id="{D0F16506-3089-478B-8B3C-8223E97B8E48}" type="datetimeFigureOut">
              <a:rPr lang="en-US" smtClean="0"/>
              <a:t>2/6/2026</a:t>
            </a:fld>
            <a:endParaRPr lang="en-US"/>
          </a:p>
        </p:txBody>
      </p:sp>
      <p:sp>
        <p:nvSpPr>
          <p:cNvPr id="5" name="Footer Placeholder 4">
            <a:extLst>
              <a:ext uri="{FF2B5EF4-FFF2-40B4-BE49-F238E27FC236}">
                <a16:creationId xmlns:a16="http://schemas.microsoft.com/office/drawing/2014/main" id="{7BD983EA-3C8C-41C6-8477-F353E0667E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F1E6D7-D634-4CD9-AA6A-2C059F051FC2}"/>
              </a:ext>
            </a:extLst>
          </p:cNvPr>
          <p:cNvSpPr>
            <a:spLocks noGrp="1"/>
          </p:cNvSpPr>
          <p:nvPr>
            <p:ph type="sldNum" sz="quarter" idx="12"/>
          </p:nvPr>
        </p:nvSpPr>
        <p:spPr/>
        <p:txBody>
          <a:bodyPr/>
          <a:lstStyle/>
          <a:p>
            <a:fld id="{71ABC8F5-0AB7-44B4-B00C-CC916B48E004}" type="slidenum">
              <a:rPr lang="en-US" smtClean="0"/>
              <a:t>‹#›</a:t>
            </a:fld>
            <a:endParaRPr lang="en-US"/>
          </a:p>
        </p:txBody>
      </p:sp>
    </p:spTree>
    <p:extLst>
      <p:ext uri="{BB962C8B-B14F-4D97-AF65-F5344CB8AC3E}">
        <p14:creationId xmlns:p14="http://schemas.microsoft.com/office/powerpoint/2010/main" val="25577584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3709562-28A6-435B-BE1F-13B8681212B1}"/>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15AE2DE-B0E3-416C-931F-6331F7762F3C}"/>
              </a:ext>
            </a:extLst>
          </p:cNvPr>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07E9A7-F94D-4CF8-8E7B-7DDD7B2A9AA8}"/>
              </a:ext>
            </a:extLst>
          </p:cNvPr>
          <p:cNvSpPr>
            <a:spLocks noGrp="1"/>
          </p:cNvSpPr>
          <p:nvPr>
            <p:ph type="dt" sz="half" idx="10"/>
          </p:nvPr>
        </p:nvSpPr>
        <p:spPr/>
        <p:txBody>
          <a:bodyPr/>
          <a:lstStyle/>
          <a:p>
            <a:fld id="{D0F16506-3089-478B-8B3C-8223E97B8E48}" type="datetimeFigureOut">
              <a:rPr lang="en-US" smtClean="0"/>
              <a:t>2/6/2026</a:t>
            </a:fld>
            <a:endParaRPr lang="en-US"/>
          </a:p>
        </p:txBody>
      </p:sp>
      <p:sp>
        <p:nvSpPr>
          <p:cNvPr id="5" name="Footer Placeholder 4">
            <a:extLst>
              <a:ext uri="{FF2B5EF4-FFF2-40B4-BE49-F238E27FC236}">
                <a16:creationId xmlns:a16="http://schemas.microsoft.com/office/drawing/2014/main" id="{2808C8AE-9A6B-4DF8-9302-81A2623B0C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49CF2A-278A-4720-90C6-030A45FCCA9C}"/>
              </a:ext>
            </a:extLst>
          </p:cNvPr>
          <p:cNvSpPr>
            <a:spLocks noGrp="1"/>
          </p:cNvSpPr>
          <p:nvPr>
            <p:ph type="sldNum" sz="quarter" idx="12"/>
          </p:nvPr>
        </p:nvSpPr>
        <p:spPr/>
        <p:txBody>
          <a:bodyPr/>
          <a:lstStyle/>
          <a:p>
            <a:fld id="{71ABC8F5-0AB7-44B4-B00C-CC916B48E004}" type="slidenum">
              <a:rPr lang="en-US" smtClean="0"/>
              <a:t>‹#›</a:t>
            </a:fld>
            <a:endParaRPr lang="en-US"/>
          </a:p>
        </p:txBody>
      </p:sp>
    </p:spTree>
    <p:extLst>
      <p:ext uri="{BB962C8B-B14F-4D97-AF65-F5344CB8AC3E}">
        <p14:creationId xmlns:p14="http://schemas.microsoft.com/office/powerpoint/2010/main" val="39862815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lumn Text &amp;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Slide Number Placeholder 2"/>
          <p:cNvSpPr>
            <a:spLocks noGrp="1"/>
          </p:cNvSpPr>
          <p:nvPr>
            <p:ph type="sldNum" sz="quarter" idx="10"/>
          </p:nvPr>
        </p:nvSpPr>
        <p:spPr/>
        <p:txBody>
          <a:bodyPr/>
          <a:lstStyle/>
          <a:p>
            <a:fld id="{059ABE3D-0306-47E9-8957-6FD3294A431B}" type="slidenum">
              <a:rPr lang="en-US" smtClean="0"/>
              <a:pPr/>
              <a:t>‹#›</a:t>
            </a:fld>
            <a:endParaRPr lang="en-US" dirty="0"/>
          </a:p>
        </p:txBody>
      </p:sp>
      <p:sp>
        <p:nvSpPr>
          <p:cNvPr id="5" name="Picture Placeholder 4"/>
          <p:cNvSpPr>
            <a:spLocks noGrp="1"/>
          </p:cNvSpPr>
          <p:nvPr>
            <p:ph type="pic" sz="quarter" idx="11"/>
          </p:nvPr>
        </p:nvSpPr>
        <p:spPr>
          <a:xfrm>
            <a:off x="5297186" y="2279309"/>
            <a:ext cx="3436938" cy="2900362"/>
          </a:xfrm>
        </p:spPr>
        <p:txBody>
          <a:bodyPr/>
          <a:lstStyle/>
          <a:p>
            <a:r>
              <a:rPr lang="en-US" dirty="0"/>
              <a:t>Click icon to add picture</a:t>
            </a:r>
          </a:p>
        </p:txBody>
      </p:sp>
      <p:sp>
        <p:nvSpPr>
          <p:cNvPr id="7" name="Text Placeholder 6"/>
          <p:cNvSpPr>
            <a:spLocks noGrp="1"/>
          </p:cNvSpPr>
          <p:nvPr>
            <p:ph type="body" sz="quarter" idx="12"/>
          </p:nvPr>
        </p:nvSpPr>
        <p:spPr>
          <a:xfrm>
            <a:off x="434975" y="1687513"/>
            <a:ext cx="4498975" cy="4367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133231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lumn Text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059ABE3D-0306-47E9-8957-6FD3294A431B}" type="slidenum">
              <a:rPr lang="en-US" smtClean="0"/>
              <a:pPr/>
              <a:t>‹#›</a:t>
            </a:fld>
            <a:endParaRPr lang="en-US" dirty="0"/>
          </a:p>
        </p:txBody>
      </p:sp>
      <p:sp>
        <p:nvSpPr>
          <p:cNvPr id="7" name="Text Placeholder 6"/>
          <p:cNvSpPr>
            <a:spLocks noGrp="1"/>
          </p:cNvSpPr>
          <p:nvPr>
            <p:ph type="body" sz="quarter" idx="12"/>
          </p:nvPr>
        </p:nvSpPr>
        <p:spPr>
          <a:xfrm>
            <a:off x="434975" y="1687513"/>
            <a:ext cx="4498975" cy="436721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hart Placeholder 5"/>
          <p:cNvSpPr>
            <a:spLocks noGrp="1"/>
          </p:cNvSpPr>
          <p:nvPr>
            <p:ph type="chart" sz="quarter" idx="13"/>
          </p:nvPr>
        </p:nvSpPr>
        <p:spPr>
          <a:xfrm>
            <a:off x="5470525" y="1853406"/>
            <a:ext cx="3444875" cy="4035425"/>
          </a:xfrm>
        </p:spPr>
        <p:txBody>
          <a:bodyPr/>
          <a:lstStyle/>
          <a:p>
            <a:r>
              <a:rPr lang="en-US" dirty="0"/>
              <a:t>Click icon to add chart</a:t>
            </a:r>
          </a:p>
        </p:txBody>
      </p:sp>
    </p:spTree>
    <p:extLst>
      <p:ext uri="{BB962C8B-B14F-4D97-AF65-F5344CB8AC3E}">
        <p14:creationId xmlns:p14="http://schemas.microsoft.com/office/powerpoint/2010/main" val="17363148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har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059ABE3D-0306-47E9-8957-6FD3294A431B}" type="slidenum">
              <a:rPr lang="en-US" smtClean="0"/>
              <a:pPr/>
              <a:t>‹#›</a:t>
            </a:fld>
            <a:endParaRPr lang="en-US" dirty="0"/>
          </a:p>
        </p:txBody>
      </p:sp>
      <p:sp>
        <p:nvSpPr>
          <p:cNvPr id="6" name="Chart Placeholder 5"/>
          <p:cNvSpPr>
            <a:spLocks noGrp="1"/>
          </p:cNvSpPr>
          <p:nvPr>
            <p:ph type="chart" sz="quarter" idx="13"/>
          </p:nvPr>
        </p:nvSpPr>
        <p:spPr>
          <a:xfrm>
            <a:off x="4921624" y="1842246"/>
            <a:ext cx="3993776" cy="4046585"/>
          </a:xfrm>
        </p:spPr>
        <p:txBody>
          <a:bodyPr/>
          <a:lstStyle/>
          <a:p>
            <a:r>
              <a:rPr lang="en-US" dirty="0"/>
              <a:t>Click icon to add chart</a:t>
            </a:r>
          </a:p>
        </p:txBody>
      </p:sp>
      <p:sp>
        <p:nvSpPr>
          <p:cNvPr id="9" name="Chart Placeholder 5"/>
          <p:cNvSpPr>
            <a:spLocks noGrp="1"/>
          </p:cNvSpPr>
          <p:nvPr>
            <p:ph type="chart" sz="quarter" idx="14"/>
          </p:nvPr>
        </p:nvSpPr>
        <p:spPr>
          <a:xfrm>
            <a:off x="434248" y="1842245"/>
            <a:ext cx="3993776" cy="4046585"/>
          </a:xfrm>
        </p:spPr>
        <p:txBody>
          <a:bodyPr/>
          <a:lstStyle/>
          <a:p>
            <a:r>
              <a:rPr lang="en-US" dirty="0"/>
              <a:t>Click icon to add chart</a:t>
            </a:r>
          </a:p>
        </p:txBody>
      </p:sp>
    </p:spTree>
    <p:extLst>
      <p:ext uri="{BB962C8B-B14F-4D97-AF65-F5344CB8AC3E}">
        <p14:creationId xmlns:p14="http://schemas.microsoft.com/office/powerpoint/2010/main" val="12107065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059ABE3D-0306-47E9-8957-6FD3294A431B}" type="slidenum">
              <a:rPr lang="en-US" smtClean="0"/>
              <a:pPr/>
              <a:t>‹#›</a:t>
            </a:fld>
            <a:endParaRPr lang="en-US" dirty="0"/>
          </a:p>
        </p:txBody>
      </p:sp>
      <p:sp>
        <p:nvSpPr>
          <p:cNvPr id="5" name="Table Placeholder 4"/>
          <p:cNvSpPr>
            <a:spLocks noGrp="1"/>
          </p:cNvSpPr>
          <p:nvPr>
            <p:ph type="tbl" sz="quarter" idx="11"/>
          </p:nvPr>
        </p:nvSpPr>
        <p:spPr>
          <a:xfrm>
            <a:off x="550863" y="1612900"/>
            <a:ext cx="8270875" cy="4586288"/>
          </a:xfrm>
        </p:spPr>
        <p:txBody>
          <a:bodyPr/>
          <a:lstStyle/>
          <a:p>
            <a:r>
              <a:rPr lang="en-US" dirty="0"/>
              <a:t>Click icon to add table</a:t>
            </a:r>
          </a:p>
        </p:txBody>
      </p:sp>
    </p:spTree>
    <p:extLst>
      <p:ext uri="{BB962C8B-B14F-4D97-AF65-F5344CB8AC3E}">
        <p14:creationId xmlns:p14="http://schemas.microsoft.com/office/powerpoint/2010/main" val="28295261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ingle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059ABE3D-0306-47E9-8957-6FD3294A431B}" type="slidenum">
              <a:rPr lang="en-US" smtClean="0"/>
              <a:pPr/>
              <a:t>‹#›</a:t>
            </a:fld>
            <a:endParaRPr lang="en-US" dirty="0"/>
          </a:p>
        </p:txBody>
      </p:sp>
      <p:sp>
        <p:nvSpPr>
          <p:cNvPr id="6" name="Chart Placeholder 5"/>
          <p:cNvSpPr>
            <a:spLocks noGrp="1"/>
          </p:cNvSpPr>
          <p:nvPr>
            <p:ph type="chart" sz="quarter" idx="11"/>
          </p:nvPr>
        </p:nvSpPr>
        <p:spPr>
          <a:xfrm>
            <a:off x="550863" y="1801813"/>
            <a:ext cx="8270875" cy="4451350"/>
          </a:xfrm>
        </p:spPr>
        <p:txBody>
          <a:bodyPr/>
          <a:lstStyle/>
          <a:p>
            <a:r>
              <a:rPr lang="en-US" dirty="0"/>
              <a:t>Click icon to add chart</a:t>
            </a:r>
          </a:p>
        </p:txBody>
      </p:sp>
    </p:spTree>
    <p:extLst>
      <p:ext uri="{BB962C8B-B14F-4D97-AF65-F5344CB8AC3E}">
        <p14:creationId xmlns:p14="http://schemas.microsoft.com/office/powerpoint/2010/main" val="12152106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059ABE3D-0306-47E9-8957-6FD3294A431B}" type="slidenum">
              <a:rPr lang="en-US" smtClean="0"/>
              <a:pPr/>
              <a:t>‹#›</a:t>
            </a:fld>
            <a:endParaRPr lang="en-US" dirty="0"/>
          </a:p>
        </p:txBody>
      </p:sp>
      <p:sp>
        <p:nvSpPr>
          <p:cNvPr id="5" name="Text Placeholder 4"/>
          <p:cNvSpPr>
            <a:spLocks noGrp="1"/>
          </p:cNvSpPr>
          <p:nvPr>
            <p:ph type="body" sz="quarter" idx="11"/>
          </p:nvPr>
        </p:nvSpPr>
        <p:spPr>
          <a:xfrm>
            <a:off x="434975" y="1681163"/>
            <a:ext cx="4083050" cy="44910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4"/>
          <p:cNvSpPr>
            <a:spLocks noGrp="1"/>
          </p:cNvSpPr>
          <p:nvPr>
            <p:ph type="body" sz="quarter" idx="12"/>
          </p:nvPr>
        </p:nvSpPr>
        <p:spPr>
          <a:xfrm>
            <a:off x="4816475" y="1681163"/>
            <a:ext cx="4083050" cy="44910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63853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mart Art Graphi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059ABE3D-0306-47E9-8957-6FD3294A431B}" type="slidenum">
              <a:rPr lang="en-US" smtClean="0"/>
              <a:pPr/>
              <a:t>‹#›</a:t>
            </a:fld>
            <a:endParaRPr lang="en-US" dirty="0"/>
          </a:p>
        </p:txBody>
      </p:sp>
      <p:sp>
        <p:nvSpPr>
          <p:cNvPr id="7" name="SmartArt Placeholder 6"/>
          <p:cNvSpPr>
            <a:spLocks noGrp="1"/>
          </p:cNvSpPr>
          <p:nvPr>
            <p:ph type="dgm" sz="quarter" idx="11"/>
          </p:nvPr>
        </p:nvSpPr>
        <p:spPr>
          <a:xfrm>
            <a:off x="434975" y="1479550"/>
            <a:ext cx="8480425" cy="4545013"/>
          </a:xfrm>
        </p:spPr>
        <p:txBody>
          <a:bodyPr/>
          <a:lstStyle/>
          <a:p>
            <a:r>
              <a:rPr lang="en-US" dirty="0"/>
              <a:t>Click icon to add SmartArt graphic</a:t>
            </a:r>
          </a:p>
        </p:txBody>
      </p:sp>
    </p:spTree>
    <p:extLst>
      <p:ext uri="{BB962C8B-B14F-4D97-AF65-F5344CB8AC3E}">
        <p14:creationId xmlns:p14="http://schemas.microsoft.com/office/powerpoint/2010/main" val="27758091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34247" y="1308538"/>
            <a:ext cx="8481153" cy="4950372"/>
          </a:xfrm>
          <a:prstGeom prst="rect">
            <a:avLst/>
          </a:prstGeom>
        </p:spPr>
        <p:txBody>
          <a:bodyPr vert="horz" lIns="91440" tIns="45720" rIns="91440" bIns="45720" rtlCol="0">
            <a:normAutofit/>
          </a:bodyPr>
          <a:lstStyle/>
          <a:p>
            <a:pPr lvl="0"/>
            <a:r>
              <a:rPr lang="en-US" dirty="0"/>
              <a:t>Click to edit Master text styles</a:t>
            </a:r>
          </a:p>
          <a:p>
            <a:pPr lvl="1"/>
            <a:r>
              <a:rPr lang="en-US" dirty="0"/>
              <a:t> Second level</a:t>
            </a:r>
          </a:p>
          <a:p>
            <a:pPr lvl="2"/>
            <a:r>
              <a:rPr lang="en-US" dirty="0"/>
              <a:t>Third level</a:t>
            </a:r>
          </a:p>
          <a:p>
            <a:pPr lvl="3"/>
            <a:r>
              <a:rPr lang="en-US" dirty="0"/>
              <a:t>Fourth level</a:t>
            </a:r>
          </a:p>
          <a:p>
            <a:pPr lvl="4"/>
            <a:r>
              <a:rPr lang="en-US" dirty="0"/>
              <a:t>Fifth level</a:t>
            </a:r>
          </a:p>
        </p:txBody>
      </p:sp>
      <p:sp>
        <p:nvSpPr>
          <p:cNvPr id="12" name="Text Placeholder 4"/>
          <p:cNvSpPr txBox="1">
            <a:spLocks/>
          </p:cNvSpPr>
          <p:nvPr userDrawn="1"/>
        </p:nvSpPr>
        <p:spPr>
          <a:xfrm>
            <a:off x="198438" y="149950"/>
            <a:ext cx="8716962" cy="730250"/>
          </a:xfrm>
          <a:prstGeom prst="rect">
            <a:avLst/>
          </a:prstGeom>
        </p:spPr>
        <p:txBody>
          <a:bodyPr tIns="45720" bIns="0">
            <a:normAutofit/>
          </a:bodyPr>
          <a:lstStyle>
            <a:lvl1pPr marL="0" indent="0" algn="l" defTabSz="457200" rtl="0" eaLnBrk="1" latinLnBrk="0" hangingPunct="1">
              <a:lnSpc>
                <a:spcPct val="90000"/>
              </a:lnSpc>
              <a:spcBef>
                <a:spcPct val="20000"/>
              </a:spcBef>
              <a:buClr>
                <a:srgbClr val="F78F1E"/>
              </a:buClr>
              <a:buSzPct val="100000"/>
              <a:buFont typeface="Calibri" pitchFamily="34" charset="0"/>
              <a:buNone/>
              <a:defRPr sz="3600" b="1" kern="1200">
                <a:solidFill>
                  <a:schemeClr val="bg1"/>
                </a:solidFill>
                <a:latin typeface="+mn-lt"/>
                <a:ea typeface="+mn-ea"/>
                <a:cs typeface="+mn-cs"/>
              </a:defRPr>
            </a:lvl1pPr>
            <a:lvl2pPr marL="914400" indent="-231775" algn="l" defTabSz="457200" rtl="0" eaLnBrk="1" latinLnBrk="0" hangingPunct="1">
              <a:lnSpc>
                <a:spcPct val="100000"/>
              </a:lnSpc>
              <a:spcBef>
                <a:spcPts val="600"/>
              </a:spcBef>
              <a:buClr>
                <a:srgbClr val="F78F1E"/>
              </a:buClr>
              <a:buSzPct val="100000"/>
              <a:buFont typeface="Calibri" pitchFamily="34" charset="0"/>
              <a:buChar char="–"/>
              <a:defRPr sz="2600" kern="1200">
                <a:solidFill>
                  <a:schemeClr val="tx1"/>
                </a:solidFill>
                <a:latin typeface="+mn-lt"/>
                <a:ea typeface="+mn-ea"/>
                <a:cs typeface="+mn-cs"/>
              </a:defRPr>
            </a:lvl2pPr>
            <a:lvl3pPr marL="1487488" indent="-287338" algn="l" defTabSz="457200" rtl="0" eaLnBrk="1" latinLnBrk="0" hangingPunct="1">
              <a:lnSpc>
                <a:spcPct val="100000"/>
              </a:lnSpc>
              <a:spcBef>
                <a:spcPts val="300"/>
              </a:spcBef>
              <a:buClr>
                <a:srgbClr val="F78F1E"/>
              </a:buClr>
              <a:buSzPct val="100000"/>
              <a:buFont typeface="Wingdings" pitchFamily="2" charset="2"/>
              <a:buChar char="Ø"/>
              <a:defRPr sz="2000" kern="1200">
                <a:solidFill>
                  <a:schemeClr val="tx1"/>
                </a:solidFill>
                <a:latin typeface="+mn-lt"/>
                <a:ea typeface="+mn-ea"/>
                <a:cs typeface="+mn-cs"/>
              </a:defRPr>
            </a:lvl3pPr>
            <a:lvl4pPr marL="2060575" indent="-287338" algn="l" defTabSz="457200" rtl="0" eaLnBrk="1" latinLnBrk="0" hangingPunct="1">
              <a:lnSpc>
                <a:spcPct val="100000"/>
              </a:lnSpc>
              <a:spcBef>
                <a:spcPts val="300"/>
              </a:spcBef>
              <a:buClr>
                <a:srgbClr val="F78F1E"/>
              </a:buClr>
              <a:buSzPct val="100000"/>
              <a:buFont typeface="Wingdings" pitchFamily="2" charset="2"/>
              <a:buChar char="§"/>
              <a:defRPr sz="2000" kern="1200">
                <a:solidFill>
                  <a:schemeClr val="tx1"/>
                </a:solidFill>
                <a:latin typeface="+mn-lt"/>
                <a:ea typeface="+mn-ea"/>
                <a:cs typeface="+mn-cs"/>
              </a:defRPr>
            </a:lvl4pPr>
            <a:lvl5pPr marL="2457450" indent="-287338" algn="l" defTabSz="457200" rtl="0" eaLnBrk="1" latinLnBrk="0" hangingPunct="1">
              <a:lnSpc>
                <a:spcPct val="100000"/>
              </a:lnSpc>
              <a:spcBef>
                <a:spcPts val="300"/>
              </a:spcBef>
              <a:buClr>
                <a:srgbClr val="F78F1E"/>
              </a:buClr>
              <a:buSzPct val="100000"/>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auto">
              <a:spcAft>
                <a:spcPts val="0"/>
              </a:spcAft>
            </a:pPr>
            <a:r>
              <a:rPr lang="en-US" dirty="0"/>
              <a:t>Click here to add Title</a:t>
            </a:r>
          </a:p>
        </p:txBody>
      </p:sp>
      <p:sp>
        <p:nvSpPr>
          <p:cNvPr id="11" name="Title Placeholder 10"/>
          <p:cNvSpPr>
            <a:spLocks noGrp="1"/>
          </p:cNvSpPr>
          <p:nvPr>
            <p:ph type="title"/>
          </p:nvPr>
        </p:nvSpPr>
        <p:spPr>
          <a:xfrm>
            <a:off x="434248" y="236468"/>
            <a:ext cx="8481152" cy="803667"/>
          </a:xfrm>
          <a:prstGeom prst="rect">
            <a:avLst/>
          </a:prstGeom>
        </p:spPr>
        <p:txBody>
          <a:bodyPr vert="horz" lIns="91440" tIns="45720" rIns="91440" bIns="45720" rtlCol="0" anchor="ctr">
            <a:normAutofit/>
          </a:bodyPr>
          <a:lstStyle/>
          <a:p>
            <a:r>
              <a:rPr lang="en-US" dirty="0"/>
              <a:t>Click to edit Master title style</a:t>
            </a:r>
          </a:p>
        </p:txBody>
      </p:sp>
      <p:sp>
        <p:nvSpPr>
          <p:cNvPr id="13" name="Slide Number Placeholder 12"/>
          <p:cNvSpPr>
            <a:spLocks noGrp="1"/>
          </p:cNvSpPr>
          <p:nvPr>
            <p:ph type="sldNum" sz="quarter" idx="4"/>
          </p:nvPr>
        </p:nvSpPr>
        <p:spPr>
          <a:xfrm>
            <a:off x="6858000" y="6418845"/>
            <a:ext cx="2057400" cy="365125"/>
          </a:xfrm>
          <a:prstGeom prst="rect">
            <a:avLst/>
          </a:prstGeom>
        </p:spPr>
        <p:txBody>
          <a:bodyPr vert="horz" lIns="91440" tIns="45720" rIns="91440" bIns="45720" rtlCol="0" anchor="ctr"/>
          <a:lstStyle>
            <a:lvl1pPr algn="r">
              <a:defRPr sz="1200">
                <a:solidFill>
                  <a:schemeClr val="tx1">
                    <a:tint val="75000"/>
                  </a:schemeClr>
                </a:solidFill>
                <a:latin typeface="+mn-lt"/>
              </a:defRPr>
            </a:lvl1pPr>
          </a:lstStyle>
          <a:p>
            <a:fld id="{059ABE3D-0306-47E9-8957-6FD3294A431B}" type="slidenum">
              <a:rPr lang="en-US" smtClean="0"/>
              <a:pPr/>
              <a:t>‹#›</a:t>
            </a:fld>
            <a:endParaRPr lang="en-US" dirty="0"/>
          </a:p>
        </p:txBody>
      </p:sp>
      <p:cxnSp>
        <p:nvCxnSpPr>
          <p:cNvPr id="8" name="Straight Connector 7"/>
          <p:cNvCxnSpPr/>
          <p:nvPr userDrawn="1"/>
        </p:nvCxnSpPr>
        <p:spPr>
          <a:xfrm>
            <a:off x="0" y="1038198"/>
            <a:ext cx="9144000" cy="13447"/>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9222693"/>
      </p:ext>
    </p:extLst>
  </p:cSld>
  <p:clrMap bg1="lt1" tx1="dk1" bg2="lt2" tx2="dk2" accent1="accent1" accent2="accent2" accent3="accent3" accent4="accent4" accent5="accent5" accent6="accent6" hlink="hlink" folHlink="folHlink"/>
  <p:sldLayoutIdLst>
    <p:sldLayoutId id="2147483964" r:id="rId1"/>
    <p:sldLayoutId id="2147483971" r:id="rId2"/>
    <p:sldLayoutId id="2147483979" r:id="rId3"/>
    <p:sldLayoutId id="2147483972" r:id="rId4"/>
    <p:sldLayoutId id="2147483978" r:id="rId5"/>
    <p:sldLayoutId id="2147483974" r:id="rId6"/>
    <p:sldLayoutId id="2147483975" r:id="rId7"/>
    <p:sldLayoutId id="2147483976" r:id="rId8"/>
    <p:sldLayoutId id="2147483977" r:id="rId9"/>
    <p:sldLayoutId id="2147483980" r:id="rId10"/>
    <p:sldLayoutId id="2147483962" r:id="rId11"/>
    <p:sldLayoutId id="2147483969" r:id="rId12"/>
  </p:sldLayoutIdLst>
  <p:hf hdr="0" ftr="0" dt="0"/>
  <p:txStyles>
    <p:titleStyle>
      <a:lvl1pPr algn="l" defTabSz="457200" rtl="0" eaLnBrk="1" latinLnBrk="0" hangingPunct="1">
        <a:lnSpc>
          <a:spcPct val="70000"/>
        </a:lnSpc>
        <a:spcBef>
          <a:spcPct val="0"/>
        </a:spcBef>
        <a:buNone/>
        <a:defRPr sz="3200" b="1" kern="1200">
          <a:solidFill>
            <a:schemeClr val="tx1"/>
          </a:solidFill>
          <a:latin typeface="+mj-lt"/>
          <a:ea typeface="+mj-ea"/>
          <a:cs typeface="+mj-cs"/>
        </a:defRPr>
      </a:lvl1pPr>
    </p:titleStyle>
    <p:bodyStyle>
      <a:lvl1pPr marL="461963" indent="-461963" algn="l" defTabSz="457200" rtl="0" eaLnBrk="1" latinLnBrk="0" hangingPunct="1">
        <a:spcBef>
          <a:spcPct val="20000"/>
        </a:spcBef>
        <a:buClr>
          <a:schemeClr val="tx2"/>
        </a:buClr>
        <a:buSzPct val="100000"/>
        <a:buFont typeface="Calibri" pitchFamily="34" charset="0"/>
        <a:buChar char="●"/>
        <a:defRPr sz="2400" b="0" kern="1200">
          <a:solidFill>
            <a:schemeClr val="tx1"/>
          </a:solidFill>
          <a:latin typeface="+mn-lt"/>
          <a:ea typeface="+mn-ea"/>
          <a:cs typeface="+mn-cs"/>
        </a:defRPr>
      </a:lvl1pPr>
      <a:lvl2pPr marL="1139825" indent="-457200" algn="l" defTabSz="457200" rtl="0" eaLnBrk="1" latinLnBrk="0" hangingPunct="1">
        <a:lnSpc>
          <a:spcPct val="100000"/>
        </a:lnSpc>
        <a:spcBef>
          <a:spcPts val="600"/>
        </a:spcBef>
        <a:buClr>
          <a:schemeClr val="tx2"/>
        </a:buClr>
        <a:buSzPct val="100000"/>
        <a:buFont typeface="Wingdings" panose="05000000000000000000" pitchFamily="2" charset="2"/>
        <a:buChar char="§"/>
        <a:defRPr sz="2200" kern="1200">
          <a:solidFill>
            <a:schemeClr val="tx1"/>
          </a:solidFill>
          <a:latin typeface="+mn-lt"/>
          <a:ea typeface="+mn-ea"/>
          <a:cs typeface="+mn-cs"/>
        </a:defRPr>
      </a:lvl2pPr>
      <a:lvl3pPr marL="1657350" indent="-457200" algn="l" defTabSz="457200" rtl="0" eaLnBrk="1" latinLnBrk="0" hangingPunct="1">
        <a:lnSpc>
          <a:spcPct val="100000"/>
        </a:lnSpc>
        <a:spcBef>
          <a:spcPts val="300"/>
        </a:spcBef>
        <a:buClr>
          <a:schemeClr val="tx2"/>
        </a:buClr>
        <a:buSzPct val="100000"/>
        <a:buFont typeface="+mj-lt"/>
        <a:buAutoNum type="alphaLcParenR"/>
        <a:defRPr sz="2000" kern="1200">
          <a:solidFill>
            <a:schemeClr val="tx1"/>
          </a:solidFill>
          <a:latin typeface="+mn-lt"/>
          <a:ea typeface="+mn-ea"/>
          <a:cs typeface="+mn-cs"/>
        </a:defRPr>
      </a:lvl3pPr>
      <a:lvl4pPr marL="2173287" indent="-400050" algn="l" defTabSz="457200" rtl="0" eaLnBrk="1" latinLnBrk="0" hangingPunct="1">
        <a:lnSpc>
          <a:spcPct val="100000"/>
        </a:lnSpc>
        <a:spcBef>
          <a:spcPts val="300"/>
        </a:spcBef>
        <a:buClr>
          <a:schemeClr val="tx2"/>
        </a:buClr>
        <a:buSzPct val="100000"/>
        <a:buFont typeface="+mj-lt"/>
        <a:buAutoNum type="romanLcPeriod"/>
        <a:defRPr sz="1800" kern="1200">
          <a:solidFill>
            <a:schemeClr val="tx1"/>
          </a:solidFill>
          <a:latin typeface="+mn-lt"/>
          <a:ea typeface="+mn-ea"/>
          <a:cs typeface="+mn-cs"/>
        </a:defRPr>
      </a:lvl4pPr>
      <a:lvl5pPr marL="2455862" indent="-285750" algn="l" defTabSz="457200" rtl="0" eaLnBrk="1" latinLnBrk="0" hangingPunct="1">
        <a:lnSpc>
          <a:spcPct val="100000"/>
        </a:lnSpc>
        <a:spcBef>
          <a:spcPts val="300"/>
        </a:spcBef>
        <a:buClr>
          <a:schemeClr val="tx2"/>
        </a:buClr>
        <a:buSzPct val="100000"/>
        <a:buFont typeface="Arial" panose="020B0604020202020204" pitchFamily="34" charset="0"/>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9F561AE-6014-4B01-9DD6-D1687DD680A2}"/>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F803A81-16FB-4AA3-B500-2BCD6EC6684C}"/>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1A42E4-EB11-4986-9ED4-9C1CEF0D1726}"/>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D0F16506-3089-478B-8B3C-8223E97B8E48}" type="datetimeFigureOut">
              <a:rPr lang="en-US" smtClean="0"/>
              <a:t>2/6/2026</a:t>
            </a:fld>
            <a:endParaRPr lang="en-US"/>
          </a:p>
        </p:txBody>
      </p:sp>
      <p:sp>
        <p:nvSpPr>
          <p:cNvPr id="5" name="Footer Placeholder 4">
            <a:extLst>
              <a:ext uri="{FF2B5EF4-FFF2-40B4-BE49-F238E27FC236}">
                <a16:creationId xmlns:a16="http://schemas.microsoft.com/office/drawing/2014/main" id="{740A2D3E-95CB-44C4-8091-63BE99E914F9}"/>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BCC7D26-469F-43EF-A0FF-A6220758C44D}"/>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1ABC8F5-0AB7-44B4-B00C-CC916B48E004}" type="slidenum">
              <a:rPr lang="en-US" smtClean="0"/>
              <a:t>‹#›</a:t>
            </a:fld>
            <a:endParaRPr lang="en-US"/>
          </a:p>
        </p:txBody>
      </p:sp>
    </p:spTree>
    <p:extLst>
      <p:ext uri="{BB962C8B-B14F-4D97-AF65-F5344CB8AC3E}">
        <p14:creationId xmlns:p14="http://schemas.microsoft.com/office/powerpoint/2010/main" val="1355167240"/>
      </p:ext>
    </p:extLst>
  </p:cSld>
  <p:clrMap bg1="lt1" tx1="dk1" bg2="lt2" tx2="dk2" accent1="accent1" accent2="accent2" accent3="accent3" accent4="accent4" accent5="accent5" accent6="accent6" hlink="hlink" folHlink="folHlink"/>
  <p:sldLayoutIdLst>
    <p:sldLayoutId id="2147483982" r:id="rId1"/>
    <p:sldLayoutId id="2147483983" r:id="rId2"/>
    <p:sldLayoutId id="2147483984" r:id="rId3"/>
    <p:sldLayoutId id="2147483985" r:id="rId4"/>
    <p:sldLayoutId id="2147483986" r:id="rId5"/>
    <p:sldLayoutId id="2147483987" r:id="rId6"/>
    <p:sldLayoutId id="2147483988" r:id="rId7"/>
    <p:sldLayoutId id="2147483989" r:id="rId8"/>
    <p:sldLayoutId id="2147483990" r:id="rId9"/>
    <p:sldLayoutId id="2147483991" r:id="rId10"/>
    <p:sldLayoutId id="2147483992"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s://www.google.com/search?sa=X&amp;sca_esv=17fe74d01cd78b0f&amp;sxsrf=ANbL-n6h6dwIk138vAeRd5OA-KmpDf36hQ:1770135285910&amp;udm=39&amp;fbs=ADc_l-aN0CWEZBOHjofHoaMMDiKp0UJuhqwKhR0QUhF54-6jIf5FTMC_zgepHBqt1YxkrDcvCcfuga88w-TkF64Xr2R-AzWEYDo6qXC1BfCWO1TJoy0xtgqcDtPh2dD8nwAB2pfLLQA4xvCZOhmyh2mnARJRg1E8_PMbOmE5-q__bGurVsIWkyKaWO-P9pCU0VtoQHbDpPq_Zil1J3hLJNNd9kj0GiAhcoKhy52ZD9A2R69PYEE6wMI&amp;q=Indictment+of+Independent+Journalist&amp;ved=2ahUKEwiM7q7n272SAxXRIkQIHdGQN4YQs6gLegQIDRAB&amp;biw=1707&amp;bih=932&amp;dpr=1.5&amp;aic=0#fpstate=ive&amp;vld=cid:dd5a0acc,vid:JgtelkfuyHs,st:0"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s://www.google.com/search?sca_esv=17fe74d01cd78b0f&amp;sxsrf=ANbL-n4Ac8o1LJq1Q7d_tM1Q4NMw-PuxYg:1770133565838&amp;udm=7&amp;fbs=ADc_l-aN0CWEZBOHjofHoaMMDiKp0UJuhqwKhR0QUhF54-6jIYFfWbU_Clyew-1Wh7zkL7FFfeQ8UTZRt91soqZupfwPo0crig5A2MrUrvJfjH7QciSH8xUwQHQ9E5ErbsMbM8TE-vSnoDz0uiGZY2lFFSUOY9YcktIMaOamWoIYoq_K39QHv1JgkGPARMooT83wM_fA1Z7IQJUEzhMYSXrprIOMkBHVHg&amp;q=5+year+old+and+father+released&amp;sa=X&amp;ved=2ahUKEwi1hpaz1b2SAxVwG0QIHfPHCLgQtKgLegQIExAB&amp;biw=1707&amp;bih=932&amp;dpr=1.5#fpstate=ive&amp;vld=cid:2ffce39f,vid:D_44WC6-TX0,st:0"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s://www.google.com/search?q=Immigrante+crime+rates+Youtube+AZPM+&amp;sca_esv=e2bc02e7b0c20616&amp;udm=7&amp;biw=1707&amp;bih=932&amp;aic=0&amp;sxsrf=ANbL-n5JEL_c7SNObPGSJDACxsVh5JbVBQ%3A1770075961237&amp;ei=OTeBaYWeDrrBkPIP4_Dy0Ag&amp;ved=0ahUKEwjFnpTn_ruSAxW6IEQIHWO4HIoQ4dUDCBE&amp;oq=Immigrante+crime+rates+Youtube+AZPM+&amp;gs_lp=EhZnd3Mtd2l6LW1vZGVsZXNzLXZpZGVvIiRJbW1pZ3JhbnRlIGNyaW1lIHJhdGVzIFlvdXR1YmUgQVpQTSAyBxAhGKABGAoyBxAhGKABGAoyBxAhGKABGAoyBxAhGKABGAoyBxAhGKABGAoyBRAhGKsCSK2ABFCHDVijyQNwAngAkAEAmAGWAqABlSyqAQYwLjQxLjGwAQC4AQzIAQD4AQGYAhOgAr4SwgIHECMYJxiuAsICBBAjGCfCAgsQABiABBixAxiDAcICDhAAGIAEGLEDGIMBGIoFwgIFEAAYgATCAgsQABiABBiRAhiKBcICCBAAGIAEGLEDwgIOEAAYgAQYkQIYxwMYigXCAgsQABiABBiGAxiKBcICDxAAGIAEGLEDGIMBGAoYC8ICCRAAGIAEGAoYC8ICCBAAGIAEGKIEwgIIEAAYogQYiQXCAg8QABiABBixAxjHAxgKGAvCAgUQABjvBcICBhAAGBYYHsICCRAAGBYYxwMYHsICBRAhGJ8FwgIHEAAYgAQYDZgDAOIDBBgAIF3iAwQYACBe4gMEGAAgX-IDBBgAIGDiAwQYACBh4gMEGAAgYogGAZIHBDEuMTigB4ycAbIHBDAuMTi4B7wSwgcGMS4xNi4yyAcrgAgA&amp;sclient=gws-wiz-modeless-video#fpstate=ive&amp;vld=cid:4f3a134b,vid:nXplTUNmOEs,st:0"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1"/>
          </p:nvPr>
        </p:nvSpPr>
        <p:spPr>
          <a:xfrm>
            <a:off x="368300" y="2190864"/>
            <a:ext cx="7937268" cy="2041502"/>
          </a:xfrm>
        </p:spPr>
        <p:txBody>
          <a:bodyPr>
            <a:noAutofit/>
          </a:bodyPr>
          <a:lstStyle/>
          <a:p>
            <a:pPr algn="ctr"/>
            <a:r>
              <a:rPr lang="en-US" sz="4800" dirty="0">
                <a:solidFill>
                  <a:schemeClr val="accent3">
                    <a:lumMod val="10000"/>
                  </a:schemeClr>
                </a:solidFill>
              </a:rPr>
              <a:t>We’re a Republic.</a:t>
            </a:r>
          </a:p>
          <a:p>
            <a:pPr algn="ctr"/>
            <a:r>
              <a:rPr lang="en-US" sz="4800" dirty="0">
                <a:solidFill>
                  <a:schemeClr val="accent3">
                    <a:lumMod val="10000"/>
                  </a:schemeClr>
                </a:solidFill>
              </a:rPr>
              <a:t>It’s Under Assault.</a:t>
            </a:r>
          </a:p>
        </p:txBody>
      </p:sp>
    </p:spTree>
    <p:extLst>
      <p:ext uri="{BB962C8B-B14F-4D97-AF65-F5344CB8AC3E}">
        <p14:creationId xmlns:p14="http://schemas.microsoft.com/office/powerpoint/2010/main" val="39673331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EC3584-9C33-9901-45E1-348EACF9E0E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2A68AFC-62F3-E6F3-35A7-2D5F67A30800}"/>
              </a:ext>
            </a:extLst>
          </p:cNvPr>
          <p:cNvSpPr>
            <a:spLocks noGrp="1"/>
          </p:cNvSpPr>
          <p:nvPr>
            <p:ph type="title"/>
          </p:nvPr>
        </p:nvSpPr>
        <p:spPr/>
        <p:txBody>
          <a:bodyPr>
            <a:normAutofit/>
          </a:bodyPr>
          <a:lstStyle/>
          <a:p>
            <a:pPr algn="ctr"/>
            <a:r>
              <a:rPr lang="en-US" sz="4400" dirty="0"/>
              <a:t>The United States Border Is Closed</a:t>
            </a:r>
          </a:p>
        </p:txBody>
      </p:sp>
      <p:sp>
        <p:nvSpPr>
          <p:cNvPr id="3" name="Slide Number Placeholder 2">
            <a:extLst>
              <a:ext uri="{FF2B5EF4-FFF2-40B4-BE49-F238E27FC236}">
                <a16:creationId xmlns:a16="http://schemas.microsoft.com/office/drawing/2014/main" id="{186689D9-6A97-FBE0-BFCC-80A068A60AC8}"/>
              </a:ext>
            </a:extLst>
          </p:cNvPr>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059ABE3D-0306-47E9-8957-6FD3294A431B}" type="slidenum">
              <a:rPr kumimoji="0" lang="en-US" sz="1200" b="0" i="0" u="none" strike="noStrike" kern="1200" cap="none" spc="0" normalizeH="0" baseline="0" noProof="0" smtClean="0">
                <a:ln>
                  <a:noFill/>
                </a:ln>
                <a:solidFill>
                  <a:srgbClr val="404041">
                    <a:tint val="75000"/>
                  </a:srgbClr>
                </a:solidFill>
                <a:effectLst/>
                <a:uLnTx/>
                <a:uFillTx/>
                <a:latin typeface="Calibri"/>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a:t>
            </a:fld>
            <a:endParaRPr kumimoji="0" lang="en-US" sz="1200" b="0" i="0" u="none" strike="noStrike" kern="1200" cap="none" spc="0" normalizeH="0" baseline="0" noProof="0" dirty="0">
              <a:ln>
                <a:noFill/>
              </a:ln>
              <a:solidFill>
                <a:srgbClr val="404041">
                  <a:tint val="75000"/>
                </a:srgbClr>
              </a:solidFill>
              <a:effectLst/>
              <a:uLnTx/>
              <a:uFillTx/>
              <a:latin typeface="Calibri"/>
              <a:ea typeface="ＭＳ Ｐゴシック" charset="0"/>
            </a:endParaRPr>
          </a:p>
        </p:txBody>
      </p:sp>
      <p:sp>
        <p:nvSpPr>
          <p:cNvPr id="5" name="TextBox 4">
            <a:extLst>
              <a:ext uri="{FF2B5EF4-FFF2-40B4-BE49-F238E27FC236}">
                <a16:creationId xmlns:a16="http://schemas.microsoft.com/office/drawing/2014/main" id="{AA9B7B6A-A8C6-B7E8-E1EE-4AD830AF5A7B}"/>
              </a:ext>
            </a:extLst>
          </p:cNvPr>
          <p:cNvSpPr txBox="1"/>
          <p:nvPr/>
        </p:nvSpPr>
        <p:spPr>
          <a:xfrm>
            <a:off x="687629" y="1167908"/>
            <a:ext cx="7739481" cy="5123164"/>
          </a:xfrm>
          <a:prstGeom prst="rect">
            <a:avLst/>
          </a:prstGeom>
        </p:spPr>
        <p:txBody>
          <a:bodyPr vert="horz" wrap="square" lIns="91440" tIns="45720" rIns="91440" bIns="45720" rtlCol="0">
            <a:noAutofit/>
          </a:bodyPr>
          <a:lstStyle/>
          <a:p>
            <a:pPr>
              <a:buClr>
                <a:srgbClr val="F78F1E"/>
              </a:buClr>
              <a:buSzPct val="150000"/>
            </a:pPr>
            <a:endParaRPr lang="en-US" sz="1400" dirty="0">
              <a:latin typeface="Calibri"/>
              <a:cs typeface="Calibri"/>
            </a:endParaRPr>
          </a:p>
        </p:txBody>
      </p:sp>
      <p:sp>
        <p:nvSpPr>
          <p:cNvPr id="6" name="TextBox 5">
            <a:extLst>
              <a:ext uri="{FF2B5EF4-FFF2-40B4-BE49-F238E27FC236}">
                <a16:creationId xmlns:a16="http://schemas.microsoft.com/office/drawing/2014/main" id="{4FFB34D2-6FBE-F266-2BD0-FC5F40169C21}"/>
              </a:ext>
            </a:extLst>
          </p:cNvPr>
          <p:cNvSpPr txBox="1"/>
          <p:nvPr/>
        </p:nvSpPr>
        <p:spPr>
          <a:xfrm>
            <a:off x="321869" y="1111910"/>
            <a:ext cx="8712403" cy="4784141"/>
          </a:xfrm>
          <a:prstGeom prst="rect">
            <a:avLst/>
          </a:prstGeom>
        </p:spPr>
        <p:txBody>
          <a:bodyPr vert="horz" wrap="square" lIns="91440" tIns="45720" rIns="91440" bIns="45720" rtlCol="0">
            <a:noAutofit/>
          </a:bodyPr>
          <a:lstStyle/>
          <a:p>
            <a:pPr marL="342900" indent="-342900">
              <a:buFont typeface="Arial" panose="020B0604020202020204" pitchFamily="34" charset="0"/>
              <a:buChar char="•"/>
            </a:pPr>
            <a:endParaRPr lang="en-US" sz="2000" b="1" dirty="0"/>
          </a:p>
          <a:p>
            <a:pPr marL="342900" indent="-342900">
              <a:buFont typeface="Arial" panose="020B0604020202020204" pitchFamily="34" charset="0"/>
              <a:buChar char="•"/>
            </a:pPr>
            <a:r>
              <a:rPr lang="en-US" b="1" dirty="0"/>
              <a:t>Administrative Justification</a:t>
            </a:r>
          </a:p>
          <a:p>
            <a:pPr marL="342900" indent="-342900">
              <a:buFont typeface="Arial" panose="020B0604020202020204" pitchFamily="34" charset="0"/>
              <a:buChar char="•"/>
            </a:pPr>
            <a:endParaRPr lang="en-US" b="1" dirty="0"/>
          </a:p>
          <a:p>
            <a:pPr marL="914400" lvl="1" indent="-457200">
              <a:buFont typeface="Wingdings" panose="05000000000000000000" pitchFamily="2" charset="2"/>
              <a:buChar char="Ø"/>
            </a:pPr>
            <a:r>
              <a:rPr lang="en-US" b="1" dirty="0"/>
              <a:t>Constitutional Authority - </a:t>
            </a:r>
            <a:r>
              <a:rPr lang="en-US" b="1" dirty="0">
                <a:latin typeface="Eras Demi ITC" panose="020B0805030504020804" pitchFamily="34" charset="0"/>
              </a:rPr>
              <a:t>We’re Being Invaded</a:t>
            </a:r>
          </a:p>
          <a:p>
            <a:pPr marL="914400" lvl="1" indent="-457200">
              <a:buFont typeface="Wingdings" panose="05000000000000000000" pitchFamily="2" charset="2"/>
              <a:buChar char="Ø"/>
            </a:pPr>
            <a:r>
              <a:rPr lang="en-US" b="1" dirty="0"/>
              <a:t>National Security - </a:t>
            </a:r>
            <a:r>
              <a:rPr lang="en-US" b="1" dirty="0">
                <a:latin typeface="Eras Demi ITC" panose="020B0805030504020804" pitchFamily="34" charset="0"/>
              </a:rPr>
              <a:t>INA 212(f)  Security &amp; Crime</a:t>
            </a:r>
          </a:p>
          <a:p>
            <a:pPr marL="914400" lvl="1" indent="-457200">
              <a:buFont typeface="Wingdings" panose="05000000000000000000" pitchFamily="2" charset="2"/>
              <a:buChar char="Ø"/>
            </a:pPr>
            <a:r>
              <a:rPr lang="en-US" b="1" dirty="0"/>
              <a:t>Deterrence - </a:t>
            </a:r>
            <a:r>
              <a:rPr lang="en-US" b="1" dirty="0">
                <a:latin typeface="Eras Demi ITC" panose="020B0805030504020804" pitchFamily="34" charset="0"/>
              </a:rPr>
              <a:t>Discouraging Future “Waves”</a:t>
            </a:r>
          </a:p>
          <a:p>
            <a:pPr marL="914400" lvl="1" indent="-457200">
              <a:buFont typeface="Wingdings" panose="05000000000000000000" pitchFamily="2" charset="2"/>
              <a:buChar char="Ø"/>
            </a:pPr>
            <a:r>
              <a:rPr lang="en-US" b="1" dirty="0"/>
              <a:t>Public Safety - </a:t>
            </a:r>
            <a:r>
              <a:rPr lang="en-US" b="1" dirty="0">
                <a:latin typeface="Eras Demi ITC" panose="020B0805030504020804" pitchFamily="34" charset="0"/>
              </a:rPr>
              <a:t>Lack Authoritative Information</a:t>
            </a:r>
          </a:p>
          <a:p>
            <a:endParaRPr lang="en-US" sz="2000" b="1" dirty="0"/>
          </a:p>
          <a:p>
            <a:pPr marL="342900" indent="-342900">
              <a:buFont typeface="Arial" panose="020B0604020202020204" pitchFamily="34" charset="0"/>
              <a:buChar char="•"/>
            </a:pPr>
            <a:r>
              <a:rPr lang="en-US" b="1" dirty="0"/>
              <a:t>Major Lawsuits and Legal </a:t>
            </a:r>
            <a:r>
              <a:rPr lang="en-US" b="1" dirty="0" err="1"/>
              <a:t>Challanges</a:t>
            </a:r>
            <a:endParaRPr lang="en-US" b="1" dirty="0"/>
          </a:p>
          <a:p>
            <a:pPr marL="342900" indent="-342900">
              <a:buFont typeface="Arial" panose="020B0604020202020204" pitchFamily="34" charset="0"/>
              <a:buChar char="•"/>
            </a:pPr>
            <a:endParaRPr lang="en-US" b="1" dirty="0"/>
          </a:p>
          <a:p>
            <a:pPr marL="914400" lvl="1" indent="-457200">
              <a:buFont typeface="Wingdings" panose="05000000000000000000" pitchFamily="2" charset="2"/>
              <a:buChar char="Ø"/>
            </a:pPr>
            <a:r>
              <a:rPr lang="en-US" b="1" dirty="0"/>
              <a:t>Raices v. Noem - </a:t>
            </a:r>
            <a:r>
              <a:rPr lang="en-US" b="1" dirty="0">
                <a:latin typeface="Eras Demi ITC" panose="020B0805030504020804" pitchFamily="34" charset="0"/>
              </a:rPr>
              <a:t>Asylum Shutdown</a:t>
            </a:r>
          </a:p>
          <a:p>
            <a:pPr marL="914400" lvl="1" indent="-457200">
              <a:buFont typeface="Wingdings" panose="05000000000000000000" pitchFamily="2" charset="2"/>
              <a:buChar char="Ø"/>
            </a:pPr>
            <a:r>
              <a:rPr lang="en-US" b="1" dirty="0"/>
              <a:t>Al </a:t>
            </a:r>
            <a:r>
              <a:rPr lang="en-US" b="1" dirty="0" err="1"/>
              <a:t>Otro</a:t>
            </a:r>
            <a:r>
              <a:rPr lang="en-US" b="1" dirty="0"/>
              <a:t> Lado v. Trump - </a:t>
            </a:r>
            <a:r>
              <a:rPr lang="en-US" b="1" dirty="0">
                <a:latin typeface="Eras Demi ITC" panose="020B0805030504020804" pitchFamily="34" charset="0"/>
              </a:rPr>
              <a:t>Asylum Application Cancelation</a:t>
            </a:r>
          </a:p>
          <a:p>
            <a:pPr marL="914400" lvl="1" indent="-457200">
              <a:buFont typeface="Wingdings" panose="05000000000000000000" pitchFamily="2" charset="2"/>
              <a:buChar char="Ø"/>
            </a:pPr>
            <a:r>
              <a:rPr lang="en-US" b="1" dirty="0"/>
              <a:t>W.M.M v. Trump - </a:t>
            </a:r>
            <a:r>
              <a:rPr lang="en-US" b="1" dirty="0">
                <a:latin typeface="Eras Demi ITC" panose="020B0805030504020804" pitchFamily="34" charset="0"/>
              </a:rPr>
              <a:t>Alien Enemies Act </a:t>
            </a:r>
          </a:p>
          <a:p>
            <a:pPr marL="914400" lvl="1" indent="-457200">
              <a:buFont typeface="Wingdings" panose="05000000000000000000" pitchFamily="2" charset="2"/>
              <a:buChar char="Ø"/>
            </a:pPr>
            <a:r>
              <a:rPr lang="en-US" b="1" dirty="0"/>
              <a:t>Trump v. Barbara - </a:t>
            </a:r>
            <a:r>
              <a:rPr lang="en-US" b="1" dirty="0">
                <a:latin typeface="Eras Demi ITC" panose="020B0805030504020804" pitchFamily="34" charset="0"/>
              </a:rPr>
              <a:t>Birthright Citizenship</a:t>
            </a:r>
          </a:p>
          <a:p>
            <a:endParaRPr lang="en-US" sz="2000" b="1" dirty="0"/>
          </a:p>
          <a:p>
            <a:endParaRPr lang="en-US" sz="2000" b="1" dirty="0"/>
          </a:p>
          <a:p>
            <a:endParaRPr lang="en-US" sz="2000" b="1" dirty="0"/>
          </a:p>
          <a:p>
            <a:endParaRPr lang="en-US" sz="2000" b="1" dirty="0"/>
          </a:p>
          <a:p>
            <a:pPr marL="342900" indent="-342900">
              <a:buFont typeface="Arial" panose="020B0604020202020204" pitchFamily="34" charset="0"/>
              <a:buChar char="•"/>
            </a:pPr>
            <a:endParaRPr lang="en-US" b="1" dirty="0"/>
          </a:p>
          <a:p>
            <a:pPr marL="342900" indent="-342900">
              <a:buFont typeface="Arial" panose="020B0604020202020204" pitchFamily="34" charset="0"/>
              <a:buChar char="•"/>
            </a:pPr>
            <a:endParaRPr lang="en-US" sz="2000" b="1" dirty="0"/>
          </a:p>
          <a:p>
            <a:pPr marL="342900" indent="-342900">
              <a:buFont typeface="Arial" panose="020B0604020202020204" pitchFamily="34" charset="0"/>
              <a:buChar char="•"/>
            </a:pPr>
            <a:endParaRPr lang="en-US" sz="2000" b="1" dirty="0"/>
          </a:p>
          <a:p>
            <a:pPr marL="342900" indent="-342900">
              <a:buFont typeface="Arial" panose="020B0604020202020204" pitchFamily="34" charset="0"/>
              <a:buChar char="•"/>
            </a:pPr>
            <a:endParaRPr lang="en-US" sz="2000" b="1" dirty="0"/>
          </a:p>
        </p:txBody>
      </p:sp>
    </p:spTree>
    <p:extLst>
      <p:ext uri="{BB962C8B-B14F-4D97-AF65-F5344CB8AC3E}">
        <p14:creationId xmlns:p14="http://schemas.microsoft.com/office/powerpoint/2010/main" val="1957048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33BFFB-FBEF-F4BA-755E-DBC7D0E3C2F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622CD44-73C9-708C-F1B7-DDB3C000966E}"/>
              </a:ext>
            </a:extLst>
          </p:cNvPr>
          <p:cNvSpPr>
            <a:spLocks noGrp="1"/>
          </p:cNvSpPr>
          <p:nvPr>
            <p:ph type="title"/>
          </p:nvPr>
        </p:nvSpPr>
        <p:spPr>
          <a:xfrm>
            <a:off x="662848" y="116899"/>
            <a:ext cx="8481152" cy="803667"/>
          </a:xfrm>
        </p:spPr>
        <p:txBody>
          <a:bodyPr>
            <a:normAutofit fontScale="90000"/>
          </a:bodyPr>
          <a:lstStyle/>
          <a:p>
            <a:pPr algn="ctr"/>
            <a:br>
              <a:rPr lang="en-US" dirty="0">
                <a:latin typeface="Arial" charset="0"/>
                <a:ea typeface="ＭＳ Ｐゴシック" charset="0"/>
                <a:cs typeface="ＭＳ Ｐゴシック" charset="0"/>
              </a:rPr>
            </a:br>
            <a:r>
              <a:rPr lang="en-US" sz="4000" dirty="0">
                <a:latin typeface="Arial" charset="0"/>
                <a:ea typeface="ＭＳ Ｐゴシック" charset="0"/>
                <a:cs typeface="ＭＳ Ｐゴシック" charset="0"/>
              </a:rPr>
              <a:t>"House of Mercy and of All Nations"</a:t>
            </a:r>
            <a:r>
              <a:rPr lang="en-US" sz="4000" b="0" dirty="0">
                <a:latin typeface="Arial" charset="0"/>
                <a:ea typeface="ＭＳ Ｐゴシック" charset="0"/>
                <a:cs typeface="ＭＳ Ｐゴシック" charset="0"/>
              </a:rPr>
              <a:t>. </a:t>
            </a:r>
            <a:br>
              <a:rPr lang="en-US" dirty="0"/>
            </a:br>
            <a:endParaRPr lang="en-US" sz="4400" dirty="0"/>
          </a:p>
        </p:txBody>
      </p:sp>
      <p:sp>
        <p:nvSpPr>
          <p:cNvPr id="3" name="Slide Number Placeholder 2">
            <a:extLst>
              <a:ext uri="{FF2B5EF4-FFF2-40B4-BE49-F238E27FC236}">
                <a16:creationId xmlns:a16="http://schemas.microsoft.com/office/drawing/2014/main" id="{780686B5-73B4-5B63-6594-E8548C649A92}"/>
              </a:ext>
            </a:extLst>
          </p:cNvPr>
          <p:cNvSpPr>
            <a:spLocks noGrp="1"/>
          </p:cNvSpPr>
          <p:nvPr>
            <p:ph type="sldNum" sz="quarter" idx="10"/>
          </p:nvPr>
        </p:nvSpPr>
        <p:spPr/>
        <p:txBody>
          <a:bodyPr/>
          <a:lstStyle/>
          <a:p>
            <a:fld id="{059ABE3D-0306-47E9-8957-6FD3294A431B}" type="slidenum">
              <a:rPr lang="en-US" smtClean="0"/>
              <a:pPr/>
              <a:t>11</a:t>
            </a:fld>
            <a:endParaRPr lang="en-US" dirty="0"/>
          </a:p>
        </p:txBody>
      </p:sp>
      <p:sp>
        <p:nvSpPr>
          <p:cNvPr id="5" name="TextBox 4">
            <a:extLst>
              <a:ext uri="{FF2B5EF4-FFF2-40B4-BE49-F238E27FC236}">
                <a16:creationId xmlns:a16="http://schemas.microsoft.com/office/drawing/2014/main" id="{E40F86E9-E4D9-B448-A056-5912A4651B5D}"/>
              </a:ext>
            </a:extLst>
          </p:cNvPr>
          <p:cNvSpPr txBox="1"/>
          <p:nvPr/>
        </p:nvSpPr>
        <p:spPr>
          <a:xfrm>
            <a:off x="1121396" y="1331089"/>
            <a:ext cx="7106855" cy="538222"/>
          </a:xfrm>
          <a:prstGeom prst="rect">
            <a:avLst/>
          </a:prstGeom>
        </p:spPr>
        <p:txBody>
          <a:bodyPr vert="horz" wrap="square" lIns="91440" tIns="45720" rIns="91440" bIns="45720" rtlCol="0">
            <a:noAutofit/>
          </a:bodyPr>
          <a:lstStyle/>
          <a:p>
            <a:pPr>
              <a:buClr>
                <a:srgbClr val="F78F1E"/>
              </a:buClr>
              <a:buSzPct val="150000"/>
            </a:pPr>
            <a:endParaRPr lang="en-US" sz="1400" dirty="0">
              <a:latin typeface="Calibri"/>
              <a:cs typeface="Calibri"/>
            </a:endParaRPr>
          </a:p>
        </p:txBody>
      </p:sp>
      <p:sp>
        <p:nvSpPr>
          <p:cNvPr id="8" name="TextBox 7">
            <a:extLst>
              <a:ext uri="{FF2B5EF4-FFF2-40B4-BE49-F238E27FC236}">
                <a16:creationId xmlns:a16="http://schemas.microsoft.com/office/drawing/2014/main" id="{DD76D697-9F3C-C4DB-6DCE-81B099EFEA6C}"/>
              </a:ext>
            </a:extLst>
          </p:cNvPr>
          <p:cNvSpPr txBox="1"/>
          <p:nvPr/>
        </p:nvSpPr>
        <p:spPr>
          <a:xfrm>
            <a:off x="2363273" y="6156101"/>
            <a:ext cx="4584879" cy="309093"/>
          </a:xfrm>
          <a:prstGeom prst="rect">
            <a:avLst/>
          </a:prstGeom>
        </p:spPr>
        <p:txBody>
          <a:bodyPr vert="horz" wrap="square" lIns="91440" tIns="45720" rIns="91440" bIns="45720" rtlCol="0">
            <a:noAutofit/>
          </a:bodyPr>
          <a:lstStyle/>
          <a:p>
            <a:pPr>
              <a:buClr>
                <a:srgbClr val="F78F1E"/>
              </a:buClr>
              <a:buSzPct val="150000"/>
            </a:pPr>
            <a:endParaRPr lang="en-US" sz="1400" dirty="0">
              <a:latin typeface="Calibri"/>
              <a:cs typeface="Calibri"/>
            </a:endParaRPr>
          </a:p>
        </p:txBody>
      </p:sp>
      <p:pic>
        <p:nvPicPr>
          <p:cNvPr id="2050" name="Picture 2">
            <a:extLst>
              <a:ext uri="{FF2B5EF4-FFF2-40B4-BE49-F238E27FC236}">
                <a16:creationId xmlns:a16="http://schemas.microsoft.com/office/drawing/2014/main" id="{FE2AAC9D-4450-067B-AA13-D48B1B449A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2612" y="1331089"/>
            <a:ext cx="5896050" cy="51341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27927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53B1A9-87D7-247D-1E39-91D8843A499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6B8DFC5-CE78-FEB5-E235-51E3DBAB4BFA}"/>
              </a:ext>
            </a:extLst>
          </p:cNvPr>
          <p:cNvSpPr>
            <a:spLocks noGrp="1"/>
          </p:cNvSpPr>
          <p:nvPr>
            <p:ph type="title"/>
          </p:nvPr>
        </p:nvSpPr>
        <p:spPr>
          <a:xfrm>
            <a:off x="662848" y="116899"/>
            <a:ext cx="8481152" cy="803667"/>
          </a:xfrm>
        </p:spPr>
        <p:txBody>
          <a:bodyPr>
            <a:normAutofit fontScale="90000"/>
          </a:bodyPr>
          <a:lstStyle/>
          <a:p>
            <a:pPr algn="ctr"/>
            <a:br>
              <a:rPr lang="en-US" dirty="0">
                <a:latin typeface="Arial" charset="0"/>
                <a:ea typeface="ＭＳ Ｐゴシック" charset="0"/>
                <a:cs typeface="ＭＳ Ｐゴシック" charset="0"/>
              </a:rPr>
            </a:br>
            <a:r>
              <a:rPr lang="en-US" dirty="0">
                <a:latin typeface="Arial" charset="0"/>
                <a:ea typeface="ＭＳ Ｐゴシック" charset="0"/>
                <a:cs typeface="ＭＳ Ｐゴシック" charset="0"/>
              </a:rPr>
              <a:t>Sister Lika Macia</a:t>
            </a:r>
            <a:br>
              <a:rPr lang="en-US" dirty="0"/>
            </a:br>
            <a:endParaRPr lang="en-US" sz="4400" dirty="0"/>
          </a:p>
        </p:txBody>
      </p:sp>
      <p:sp>
        <p:nvSpPr>
          <p:cNvPr id="3" name="Slide Number Placeholder 2">
            <a:extLst>
              <a:ext uri="{FF2B5EF4-FFF2-40B4-BE49-F238E27FC236}">
                <a16:creationId xmlns:a16="http://schemas.microsoft.com/office/drawing/2014/main" id="{98D1632F-FFCB-20D1-2ACE-96D8AEDC4CD0}"/>
              </a:ext>
            </a:extLst>
          </p:cNvPr>
          <p:cNvSpPr>
            <a:spLocks noGrp="1"/>
          </p:cNvSpPr>
          <p:nvPr>
            <p:ph type="sldNum" sz="quarter" idx="10"/>
          </p:nvPr>
        </p:nvSpPr>
        <p:spPr/>
        <p:txBody>
          <a:bodyPr/>
          <a:lstStyle/>
          <a:p>
            <a:fld id="{059ABE3D-0306-47E9-8957-6FD3294A431B}" type="slidenum">
              <a:rPr lang="en-US" smtClean="0"/>
              <a:pPr/>
              <a:t>12</a:t>
            </a:fld>
            <a:endParaRPr lang="en-US" dirty="0"/>
          </a:p>
        </p:txBody>
      </p:sp>
      <p:sp>
        <p:nvSpPr>
          <p:cNvPr id="5" name="TextBox 4">
            <a:extLst>
              <a:ext uri="{FF2B5EF4-FFF2-40B4-BE49-F238E27FC236}">
                <a16:creationId xmlns:a16="http://schemas.microsoft.com/office/drawing/2014/main" id="{04BDEF09-9C65-904F-9858-C9C54A6E8990}"/>
              </a:ext>
            </a:extLst>
          </p:cNvPr>
          <p:cNvSpPr txBox="1"/>
          <p:nvPr/>
        </p:nvSpPr>
        <p:spPr>
          <a:xfrm>
            <a:off x="1121396" y="1331089"/>
            <a:ext cx="7106855" cy="538222"/>
          </a:xfrm>
          <a:prstGeom prst="rect">
            <a:avLst/>
          </a:prstGeom>
        </p:spPr>
        <p:txBody>
          <a:bodyPr vert="horz" wrap="square" lIns="91440" tIns="45720" rIns="91440" bIns="45720" rtlCol="0">
            <a:noAutofit/>
          </a:bodyPr>
          <a:lstStyle/>
          <a:p>
            <a:pPr>
              <a:buClr>
                <a:srgbClr val="F78F1E"/>
              </a:buClr>
              <a:buSzPct val="150000"/>
            </a:pPr>
            <a:endParaRPr lang="en-US" sz="1400" dirty="0">
              <a:latin typeface="Calibri"/>
              <a:cs typeface="Calibri"/>
            </a:endParaRPr>
          </a:p>
        </p:txBody>
      </p:sp>
      <p:sp>
        <p:nvSpPr>
          <p:cNvPr id="8" name="TextBox 7">
            <a:extLst>
              <a:ext uri="{FF2B5EF4-FFF2-40B4-BE49-F238E27FC236}">
                <a16:creationId xmlns:a16="http://schemas.microsoft.com/office/drawing/2014/main" id="{A60FCC51-6383-1720-C373-C8800CACBCFB}"/>
              </a:ext>
            </a:extLst>
          </p:cNvPr>
          <p:cNvSpPr txBox="1"/>
          <p:nvPr/>
        </p:nvSpPr>
        <p:spPr>
          <a:xfrm>
            <a:off x="2363273" y="6156101"/>
            <a:ext cx="4584879" cy="309093"/>
          </a:xfrm>
          <a:prstGeom prst="rect">
            <a:avLst/>
          </a:prstGeom>
        </p:spPr>
        <p:txBody>
          <a:bodyPr vert="horz" wrap="square" lIns="91440" tIns="45720" rIns="91440" bIns="45720" rtlCol="0">
            <a:noAutofit/>
          </a:bodyPr>
          <a:lstStyle/>
          <a:p>
            <a:pPr>
              <a:buClr>
                <a:srgbClr val="F78F1E"/>
              </a:buClr>
              <a:buSzPct val="150000"/>
            </a:pPr>
            <a:endParaRPr lang="en-US" sz="1400" dirty="0">
              <a:latin typeface="Calibri"/>
              <a:cs typeface="Calibri"/>
            </a:endParaRPr>
          </a:p>
        </p:txBody>
      </p:sp>
      <p:pic>
        <p:nvPicPr>
          <p:cNvPr id="6" name="Picture 5">
            <a:extLst>
              <a:ext uri="{FF2B5EF4-FFF2-40B4-BE49-F238E27FC236}">
                <a16:creationId xmlns:a16="http://schemas.microsoft.com/office/drawing/2014/main" id="{F99EB9C2-D019-BDED-76B4-FDFBEC4B122B}"/>
              </a:ext>
            </a:extLst>
          </p:cNvPr>
          <p:cNvPicPr>
            <a:picLocks noChangeAspect="1"/>
          </p:cNvPicPr>
          <p:nvPr/>
        </p:nvPicPr>
        <p:blipFill>
          <a:blip r:embed="rId3"/>
          <a:stretch>
            <a:fillRect/>
          </a:stretch>
        </p:blipFill>
        <p:spPr>
          <a:xfrm>
            <a:off x="2363272" y="1060849"/>
            <a:ext cx="4721955" cy="4959562"/>
          </a:xfrm>
          <a:prstGeom prst="rect">
            <a:avLst/>
          </a:prstGeom>
        </p:spPr>
      </p:pic>
    </p:spTree>
    <p:extLst>
      <p:ext uri="{BB962C8B-B14F-4D97-AF65-F5344CB8AC3E}">
        <p14:creationId xmlns:p14="http://schemas.microsoft.com/office/powerpoint/2010/main" val="18748631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38D21D-7806-FAD5-0DAF-380425FC4B5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86F5F9B-9C40-806B-2AB6-1C1C7749D79B}"/>
              </a:ext>
            </a:extLst>
          </p:cNvPr>
          <p:cNvSpPr>
            <a:spLocks noGrp="1"/>
          </p:cNvSpPr>
          <p:nvPr>
            <p:ph type="title"/>
          </p:nvPr>
        </p:nvSpPr>
        <p:spPr>
          <a:xfrm>
            <a:off x="662848" y="116899"/>
            <a:ext cx="8481152" cy="803667"/>
          </a:xfrm>
        </p:spPr>
        <p:txBody>
          <a:bodyPr>
            <a:normAutofit fontScale="90000"/>
          </a:bodyPr>
          <a:lstStyle/>
          <a:p>
            <a:pPr algn="ctr"/>
            <a:br>
              <a:rPr lang="en-US" dirty="0">
                <a:latin typeface="Arial" charset="0"/>
                <a:ea typeface="ＭＳ Ｐゴシック" charset="0"/>
                <a:cs typeface="ＭＳ Ｐゴシック" charset="0"/>
              </a:rPr>
            </a:br>
            <a:r>
              <a:rPr lang="en-US" sz="4000" dirty="0">
                <a:latin typeface="Arial" charset="0"/>
                <a:ea typeface="ＭＳ Ｐゴシック" charset="0"/>
                <a:cs typeface="ＭＳ Ｐゴシック" charset="0"/>
              </a:rPr>
              <a:t>"House of Mercy and of All Nations"</a:t>
            </a:r>
            <a:r>
              <a:rPr lang="en-US" sz="4000" b="0" dirty="0">
                <a:latin typeface="Arial" charset="0"/>
                <a:ea typeface="ＭＳ Ｐゴシック" charset="0"/>
                <a:cs typeface="ＭＳ Ｐゴシック" charset="0"/>
              </a:rPr>
              <a:t>. </a:t>
            </a:r>
            <a:br>
              <a:rPr lang="en-US" dirty="0"/>
            </a:br>
            <a:endParaRPr lang="en-US" sz="4400" dirty="0"/>
          </a:p>
        </p:txBody>
      </p:sp>
      <p:sp>
        <p:nvSpPr>
          <p:cNvPr id="3" name="Slide Number Placeholder 2">
            <a:extLst>
              <a:ext uri="{FF2B5EF4-FFF2-40B4-BE49-F238E27FC236}">
                <a16:creationId xmlns:a16="http://schemas.microsoft.com/office/drawing/2014/main" id="{5152A149-0000-31A4-AAB6-B94297171AE9}"/>
              </a:ext>
            </a:extLst>
          </p:cNvPr>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059ABE3D-0306-47E9-8957-6FD3294A431B}" type="slidenum">
              <a:rPr kumimoji="0" lang="en-US" sz="1200" b="0" i="0" u="none" strike="noStrike" kern="1200" cap="none" spc="0" normalizeH="0" baseline="0" noProof="0" smtClean="0">
                <a:ln>
                  <a:noFill/>
                </a:ln>
                <a:solidFill>
                  <a:srgbClr val="404041">
                    <a:tint val="75000"/>
                  </a:srgbClr>
                </a:solidFill>
                <a:effectLst/>
                <a:uLnTx/>
                <a:uFillTx/>
                <a:latin typeface="Calibri"/>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a:t>
            </a:fld>
            <a:endParaRPr kumimoji="0" lang="en-US" sz="1200" b="0" i="0" u="none" strike="noStrike" kern="1200" cap="none" spc="0" normalizeH="0" baseline="0" noProof="0" dirty="0">
              <a:ln>
                <a:noFill/>
              </a:ln>
              <a:solidFill>
                <a:srgbClr val="404041">
                  <a:tint val="75000"/>
                </a:srgbClr>
              </a:solidFill>
              <a:effectLst/>
              <a:uLnTx/>
              <a:uFillTx/>
              <a:latin typeface="Calibri"/>
              <a:ea typeface="ＭＳ Ｐゴシック" charset="0"/>
            </a:endParaRPr>
          </a:p>
        </p:txBody>
      </p:sp>
      <p:sp>
        <p:nvSpPr>
          <p:cNvPr id="5" name="TextBox 4">
            <a:extLst>
              <a:ext uri="{FF2B5EF4-FFF2-40B4-BE49-F238E27FC236}">
                <a16:creationId xmlns:a16="http://schemas.microsoft.com/office/drawing/2014/main" id="{4AD1431D-1C89-559C-82E3-74FE72B4B1E7}"/>
              </a:ext>
            </a:extLst>
          </p:cNvPr>
          <p:cNvSpPr txBox="1"/>
          <p:nvPr/>
        </p:nvSpPr>
        <p:spPr>
          <a:xfrm>
            <a:off x="1121396" y="1331089"/>
            <a:ext cx="7106855" cy="538222"/>
          </a:xfrm>
          <a:prstGeom prst="rect">
            <a:avLst/>
          </a:prstGeom>
        </p:spPr>
        <p:txBody>
          <a:bodyPr vert="horz" wrap="square" lIns="91440" tIns="45720" rIns="91440" bIns="45720" rtlCol="0">
            <a:noAutofit/>
          </a:bodyPr>
          <a:lstStyle/>
          <a:p>
            <a:pPr marL="0" marR="0" lvl="0" indent="0" algn="l" defTabSz="914400" rtl="0" eaLnBrk="0" fontAlgn="base" latinLnBrk="0" hangingPunct="0">
              <a:lnSpc>
                <a:spcPct val="100000"/>
              </a:lnSpc>
              <a:spcBef>
                <a:spcPct val="0"/>
              </a:spcBef>
              <a:spcAft>
                <a:spcPct val="0"/>
              </a:spcAft>
              <a:buClr>
                <a:srgbClr val="F78F1E"/>
              </a:buClr>
              <a:buSzPct val="150000"/>
              <a:buFontTx/>
              <a:buNone/>
              <a:tabLst/>
              <a:defRPr/>
            </a:pPr>
            <a:endParaRPr kumimoji="0" lang="en-US" sz="1400" b="0" i="0" u="none" strike="noStrike" kern="1200" cap="none" spc="0" normalizeH="0" baseline="0" noProof="0" dirty="0">
              <a:ln>
                <a:noFill/>
              </a:ln>
              <a:solidFill>
                <a:srgbClr val="404041"/>
              </a:solidFill>
              <a:effectLst/>
              <a:uLnTx/>
              <a:uFillTx/>
              <a:latin typeface="Calibri"/>
              <a:ea typeface="ＭＳ Ｐゴシック" charset="0"/>
              <a:cs typeface="Calibri"/>
            </a:endParaRPr>
          </a:p>
        </p:txBody>
      </p:sp>
      <p:sp>
        <p:nvSpPr>
          <p:cNvPr id="8" name="TextBox 7">
            <a:extLst>
              <a:ext uri="{FF2B5EF4-FFF2-40B4-BE49-F238E27FC236}">
                <a16:creationId xmlns:a16="http://schemas.microsoft.com/office/drawing/2014/main" id="{C10786A9-6B9A-79C4-9CC9-7433D9625340}"/>
              </a:ext>
            </a:extLst>
          </p:cNvPr>
          <p:cNvSpPr txBox="1"/>
          <p:nvPr/>
        </p:nvSpPr>
        <p:spPr>
          <a:xfrm>
            <a:off x="2363273" y="6156101"/>
            <a:ext cx="4584879" cy="309093"/>
          </a:xfrm>
          <a:prstGeom prst="rect">
            <a:avLst/>
          </a:prstGeom>
        </p:spPr>
        <p:txBody>
          <a:bodyPr vert="horz" wrap="square" lIns="91440" tIns="45720" rIns="91440" bIns="45720" rtlCol="0">
            <a:noAutofit/>
          </a:bodyPr>
          <a:lstStyle/>
          <a:p>
            <a:pPr marL="0" marR="0" lvl="0" indent="0" algn="l" defTabSz="914400" rtl="0" eaLnBrk="0" fontAlgn="base" latinLnBrk="0" hangingPunct="0">
              <a:lnSpc>
                <a:spcPct val="100000"/>
              </a:lnSpc>
              <a:spcBef>
                <a:spcPct val="0"/>
              </a:spcBef>
              <a:spcAft>
                <a:spcPct val="0"/>
              </a:spcAft>
              <a:buClr>
                <a:srgbClr val="F78F1E"/>
              </a:buClr>
              <a:buSzPct val="150000"/>
              <a:buFontTx/>
              <a:buNone/>
              <a:tabLst/>
              <a:defRPr/>
            </a:pPr>
            <a:endParaRPr kumimoji="0" lang="en-US" sz="1400" b="0" i="0" u="none" strike="noStrike" kern="1200" cap="none" spc="0" normalizeH="0" baseline="0" noProof="0" dirty="0">
              <a:ln>
                <a:noFill/>
              </a:ln>
              <a:solidFill>
                <a:srgbClr val="404041"/>
              </a:solidFill>
              <a:effectLst/>
              <a:uLnTx/>
              <a:uFillTx/>
              <a:latin typeface="Calibri"/>
              <a:ea typeface="ＭＳ Ｐゴシック" charset="0"/>
              <a:cs typeface="Calibri"/>
            </a:endParaRPr>
          </a:p>
        </p:txBody>
      </p:sp>
      <p:pic>
        <p:nvPicPr>
          <p:cNvPr id="4" name="Picture 3">
            <a:extLst>
              <a:ext uri="{FF2B5EF4-FFF2-40B4-BE49-F238E27FC236}">
                <a16:creationId xmlns:a16="http://schemas.microsoft.com/office/drawing/2014/main" id="{8A79B243-B8C8-5058-5206-2B1AAF91A3FB}"/>
              </a:ext>
            </a:extLst>
          </p:cNvPr>
          <p:cNvPicPr>
            <a:picLocks noChangeAspect="1"/>
          </p:cNvPicPr>
          <p:nvPr/>
        </p:nvPicPr>
        <p:blipFill>
          <a:blip r:embed="rId3"/>
          <a:stretch>
            <a:fillRect/>
          </a:stretch>
        </p:blipFill>
        <p:spPr>
          <a:xfrm>
            <a:off x="2000250" y="1008937"/>
            <a:ext cx="5143500" cy="5147164"/>
          </a:xfrm>
          <a:prstGeom prst="rect">
            <a:avLst/>
          </a:prstGeom>
        </p:spPr>
      </p:pic>
      <p:sp>
        <p:nvSpPr>
          <p:cNvPr id="6" name="TextBox 5">
            <a:extLst>
              <a:ext uri="{FF2B5EF4-FFF2-40B4-BE49-F238E27FC236}">
                <a16:creationId xmlns:a16="http://schemas.microsoft.com/office/drawing/2014/main" id="{3A4C2CE5-8733-8965-296B-E3E77C626C31}"/>
              </a:ext>
            </a:extLst>
          </p:cNvPr>
          <p:cNvSpPr txBox="1"/>
          <p:nvPr/>
        </p:nvSpPr>
        <p:spPr>
          <a:xfrm>
            <a:off x="3277210" y="6296533"/>
            <a:ext cx="2801721" cy="309093"/>
          </a:xfrm>
          <a:prstGeom prst="rect">
            <a:avLst/>
          </a:prstGeom>
        </p:spPr>
        <p:txBody>
          <a:bodyPr vert="horz" wrap="square" lIns="91440" tIns="45720" rIns="91440" bIns="45720" rtlCol="0">
            <a:noAutofit/>
          </a:bodyPr>
          <a:lstStyle/>
          <a:p>
            <a:pPr algn="ctr">
              <a:buClr>
                <a:srgbClr val="F78F1E"/>
              </a:buClr>
              <a:buSzPct val="150000"/>
            </a:pPr>
            <a:r>
              <a:rPr lang="en-US" b="1" dirty="0">
                <a:latin typeface="Calibri"/>
                <a:cs typeface="Calibri"/>
              </a:rPr>
              <a:t>Main Lobby</a:t>
            </a:r>
          </a:p>
        </p:txBody>
      </p:sp>
    </p:spTree>
    <p:extLst>
      <p:ext uri="{BB962C8B-B14F-4D97-AF65-F5344CB8AC3E}">
        <p14:creationId xmlns:p14="http://schemas.microsoft.com/office/powerpoint/2010/main" val="26425559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F1961A-ECA9-446F-4401-21647E101A4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47CB965-B76B-9533-878A-00858497D04A}"/>
              </a:ext>
            </a:extLst>
          </p:cNvPr>
          <p:cNvSpPr>
            <a:spLocks noGrp="1"/>
          </p:cNvSpPr>
          <p:nvPr>
            <p:ph type="title"/>
          </p:nvPr>
        </p:nvSpPr>
        <p:spPr>
          <a:xfrm>
            <a:off x="662848" y="116899"/>
            <a:ext cx="8481152" cy="803667"/>
          </a:xfrm>
        </p:spPr>
        <p:txBody>
          <a:bodyPr>
            <a:normAutofit fontScale="90000"/>
          </a:bodyPr>
          <a:lstStyle/>
          <a:p>
            <a:pPr algn="ctr"/>
            <a:br>
              <a:rPr lang="en-US" dirty="0">
                <a:latin typeface="Arial" charset="0"/>
                <a:ea typeface="ＭＳ Ｐゴシック" charset="0"/>
                <a:cs typeface="ＭＳ Ｐゴシック" charset="0"/>
              </a:rPr>
            </a:br>
            <a:r>
              <a:rPr lang="en-US" sz="4000" dirty="0">
                <a:latin typeface="Arial" charset="0"/>
                <a:ea typeface="ＭＳ Ｐゴシック" charset="0"/>
                <a:cs typeface="ＭＳ Ｐゴシック" charset="0"/>
              </a:rPr>
              <a:t>"House of Mercy and of All Nations"</a:t>
            </a:r>
            <a:r>
              <a:rPr lang="en-US" sz="4000" b="0" dirty="0">
                <a:latin typeface="Arial" charset="0"/>
                <a:ea typeface="ＭＳ Ｐゴシック" charset="0"/>
                <a:cs typeface="ＭＳ Ｐゴシック" charset="0"/>
              </a:rPr>
              <a:t>. </a:t>
            </a:r>
            <a:br>
              <a:rPr lang="en-US" dirty="0"/>
            </a:br>
            <a:endParaRPr lang="en-US" sz="4400" dirty="0"/>
          </a:p>
        </p:txBody>
      </p:sp>
      <p:sp>
        <p:nvSpPr>
          <p:cNvPr id="3" name="Slide Number Placeholder 2">
            <a:extLst>
              <a:ext uri="{FF2B5EF4-FFF2-40B4-BE49-F238E27FC236}">
                <a16:creationId xmlns:a16="http://schemas.microsoft.com/office/drawing/2014/main" id="{58ED2122-AE26-1B21-B371-D1CA81E918D3}"/>
              </a:ext>
            </a:extLst>
          </p:cNvPr>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059ABE3D-0306-47E9-8957-6FD3294A431B}" type="slidenum">
              <a:rPr kumimoji="0" lang="en-US" sz="1200" b="0" i="0" u="none" strike="noStrike" kern="1200" cap="none" spc="0" normalizeH="0" baseline="0" noProof="0" smtClean="0">
                <a:ln>
                  <a:noFill/>
                </a:ln>
                <a:solidFill>
                  <a:srgbClr val="404041">
                    <a:tint val="75000"/>
                  </a:srgbClr>
                </a:solidFill>
                <a:effectLst/>
                <a:uLnTx/>
                <a:uFillTx/>
                <a:latin typeface="Calibri"/>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a:t>
            </a:fld>
            <a:endParaRPr kumimoji="0" lang="en-US" sz="1200" b="0" i="0" u="none" strike="noStrike" kern="1200" cap="none" spc="0" normalizeH="0" baseline="0" noProof="0" dirty="0">
              <a:ln>
                <a:noFill/>
              </a:ln>
              <a:solidFill>
                <a:srgbClr val="404041">
                  <a:tint val="75000"/>
                </a:srgbClr>
              </a:solidFill>
              <a:effectLst/>
              <a:uLnTx/>
              <a:uFillTx/>
              <a:latin typeface="Calibri"/>
              <a:ea typeface="ＭＳ Ｐゴシック" charset="0"/>
            </a:endParaRPr>
          </a:p>
        </p:txBody>
      </p:sp>
      <p:sp>
        <p:nvSpPr>
          <p:cNvPr id="5" name="TextBox 4">
            <a:extLst>
              <a:ext uri="{FF2B5EF4-FFF2-40B4-BE49-F238E27FC236}">
                <a16:creationId xmlns:a16="http://schemas.microsoft.com/office/drawing/2014/main" id="{CDF78AB8-B1B4-795D-3A8C-8FE09503E706}"/>
              </a:ext>
            </a:extLst>
          </p:cNvPr>
          <p:cNvSpPr txBox="1"/>
          <p:nvPr/>
        </p:nvSpPr>
        <p:spPr>
          <a:xfrm>
            <a:off x="1121396" y="1331089"/>
            <a:ext cx="7106855" cy="538222"/>
          </a:xfrm>
          <a:prstGeom prst="rect">
            <a:avLst/>
          </a:prstGeom>
        </p:spPr>
        <p:txBody>
          <a:bodyPr vert="horz" wrap="square" lIns="91440" tIns="45720" rIns="91440" bIns="45720" rtlCol="0">
            <a:noAutofit/>
          </a:bodyPr>
          <a:lstStyle/>
          <a:p>
            <a:pPr marL="0" marR="0" lvl="0" indent="0" algn="l" defTabSz="914400" rtl="0" eaLnBrk="0" fontAlgn="base" latinLnBrk="0" hangingPunct="0">
              <a:lnSpc>
                <a:spcPct val="100000"/>
              </a:lnSpc>
              <a:spcBef>
                <a:spcPct val="0"/>
              </a:spcBef>
              <a:spcAft>
                <a:spcPct val="0"/>
              </a:spcAft>
              <a:buClr>
                <a:srgbClr val="F78F1E"/>
              </a:buClr>
              <a:buSzPct val="150000"/>
              <a:buFontTx/>
              <a:buNone/>
              <a:tabLst/>
              <a:defRPr/>
            </a:pPr>
            <a:endParaRPr kumimoji="0" lang="en-US" sz="1400" b="0" i="0" u="none" strike="noStrike" kern="1200" cap="none" spc="0" normalizeH="0" baseline="0" noProof="0" dirty="0">
              <a:ln>
                <a:noFill/>
              </a:ln>
              <a:solidFill>
                <a:srgbClr val="404041"/>
              </a:solidFill>
              <a:effectLst/>
              <a:uLnTx/>
              <a:uFillTx/>
              <a:latin typeface="Calibri"/>
              <a:ea typeface="ＭＳ Ｐゴシック" charset="0"/>
              <a:cs typeface="Calibri"/>
            </a:endParaRPr>
          </a:p>
        </p:txBody>
      </p:sp>
      <p:sp>
        <p:nvSpPr>
          <p:cNvPr id="8" name="TextBox 7">
            <a:extLst>
              <a:ext uri="{FF2B5EF4-FFF2-40B4-BE49-F238E27FC236}">
                <a16:creationId xmlns:a16="http://schemas.microsoft.com/office/drawing/2014/main" id="{0B7C1C16-DDC3-AB13-2246-586069E38215}"/>
              </a:ext>
            </a:extLst>
          </p:cNvPr>
          <p:cNvSpPr txBox="1"/>
          <p:nvPr/>
        </p:nvSpPr>
        <p:spPr>
          <a:xfrm>
            <a:off x="2363273" y="6156101"/>
            <a:ext cx="4584879" cy="309093"/>
          </a:xfrm>
          <a:prstGeom prst="rect">
            <a:avLst/>
          </a:prstGeom>
        </p:spPr>
        <p:txBody>
          <a:bodyPr vert="horz" wrap="square" lIns="91440" tIns="45720" rIns="91440" bIns="45720" rtlCol="0">
            <a:noAutofit/>
          </a:bodyPr>
          <a:lstStyle/>
          <a:p>
            <a:pPr marL="0" marR="0" lvl="0" indent="0" algn="l" defTabSz="914400" rtl="0" eaLnBrk="0" fontAlgn="base" latinLnBrk="0" hangingPunct="0">
              <a:lnSpc>
                <a:spcPct val="100000"/>
              </a:lnSpc>
              <a:spcBef>
                <a:spcPct val="0"/>
              </a:spcBef>
              <a:spcAft>
                <a:spcPct val="0"/>
              </a:spcAft>
              <a:buClr>
                <a:srgbClr val="F78F1E"/>
              </a:buClr>
              <a:buSzPct val="150000"/>
              <a:buFontTx/>
              <a:buNone/>
              <a:tabLst/>
              <a:defRPr/>
            </a:pPr>
            <a:endParaRPr kumimoji="0" lang="en-US" sz="1400" b="0" i="0" u="none" strike="noStrike" kern="1200" cap="none" spc="0" normalizeH="0" baseline="0" noProof="0" dirty="0">
              <a:ln>
                <a:noFill/>
              </a:ln>
              <a:solidFill>
                <a:srgbClr val="404041"/>
              </a:solidFill>
              <a:effectLst/>
              <a:uLnTx/>
              <a:uFillTx/>
              <a:latin typeface="Calibri"/>
              <a:ea typeface="ＭＳ Ｐゴシック" charset="0"/>
              <a:cs typeface="Calibri"/>
            </a:endParaRPr>
          </a:p>
        </p:txBody>
      </p:sp>
      <p:pic>
        <p:nvPicPr>
          <p:cNvPr id="6" name="Picture 5">
            <a:extLst>
              <a:ext uri="{FF2B5EF4-FFF2-40B4-BE49-F238E27FC236}">
                <a16:creationId xmlns:a16="http://schemas.microsoft.com/office/drawing/2014/main" id="{35E97EE8-B947-6019-0394-C80A1594356E}"/>
              </a:ext>
            </a:extLst>
          </p:cNvPr>
          <p:cNvPicPr>
            <a:picLocks noChangeAspect="1"/>
          </p:cNvPicPr>
          <p:nvPr/>
        </p:nvPicPr>
        <p:blipFill>
          <a:blip r:embed="rId3"/>
          <a:stretch>
            <a:fillRect/>
          </a:stretch>
        </p:blipFill>
        <p:spPr>
          <a:xfrm>
            <a:off x="2317271" y="1009497"/>
            <a:ext cx="4715104" cy="5212080"/>
          </a:xfrm>
          <a:prstGeom prst="rect">
            <a:avLst/>
          </a:prstGeom>
        </p:spPr>
      </p:pic>
      <p:sp>
        <p:nvSpPr>
          <p:cNvPr id="7" name="TextBox 6">
            <a:extLst>
              <a:ext uri="{FF2B5EF4-FFF2-40B4-BE49-F238E27FC236}">
                <a16:creationId xmlns:a16="http://schemas.microsoft.com/office/drawing/2014/main" id="{8F1EC7CE-7E7D-96BC-7870-FAA2921B7F43}"/>
              </a:ext>
            </a:extLst>
          </p:cNvPr>
          <p:cNvSpPr txBox="1"/>
          <p:nvPr/>
        </p:nvSpPr>
        <p:spPr>
          <a:xfrm>
            <a:off x="2757830" y="6340397"/>
            <a:ext cx="4100170" cy="405994"/>
          </a:xfrm>
          <a:prstGeom prst="rect">
            <a:avLst/>
          </a:prstGeom>
        </p:spPr>
        <p:txBody>
          <a:bodyPr vert="horz" wrap="square" lIns="91440" tIns="45720" rIns="91440" bIns="45720" rtlCol="0">
            <a:noAutofit/>
          </a:bodyPr>
          <a:lstStyle/>
          <a:p>
            <a:pPr algn="ctr">
              <a:buClr>
                <a:srgbClr val="F78F1E"/>
              </a:buClr>
              <a:buSzPct val="150000"/>
            </a:pPr>
            <a:r>
              <a:rPr lang="en-US" sz="1800" b="1" dirty="0">
                <a:latin typeface="Calibri"/>
                <a:cs typeface="Calibri"/>
              </a:rPr>
              <a:t>One of Two Classroom – October 2022 </a:t>
            </a:r>
          </a:p>
        </p:txBody>
      </p:sp>
    </p:spTree>
    <p:extLst>
      <p:ext uri="{BB962C8B-B14F-4D97-AF65-F5344CB8AC3E}">
        <p14:creationId xmlns:p14="http://schemas.microsoft.com/office/powerpoint/2010/main" val="7960726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06F489-9D52-5185-89E8-57D61F34FC1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27AE11A-E661-27A9-F917-1764E4ECC260}"/>
              </a:ext>
            </a:extLst>
          </p:cNvPr>
          <p:cNvSpPr>
            <a:spLocks noGrp="1"/>
          </p:cNvSpPr>
          <p:nvPr>
            <p:ph type="title"/>
          </p:nvPr>
        </p:nvSpPr>
        <p:spPr>
          <a:xfrm>
            <a:off x="662848" y="116899"/>
            <a:ext cx="8481152" cy="803667"/>
          </a:xfrm>
        </p:spPr>
        <p:txBody>
          <a:bodyPr>
            <a:normAutofit fontScale="90000"/>
          </a:bodyPr>
          <a:lstStyle/>
          <a:p>
            <a:pPr algn="ctr"/>
            <a:br>
              <a:rPr lang="en-US" dirty="0">
                <a:latin typeface="Arial" charset="0"/>
                <a:ea typeface="ＭＳ Ｐゴシック" charset="0"/>
                <a:cs typeface="ＭＳ Ｐゴシック" charset="0"/>
              </a:rPr>
            </a:br>
            <a:r>
              <a:rPr lang="en-US" sz="4000" dirty="0">
                <a:latin typeface="Arial" charset="0"/>
                <a:ea typeface="ＭＳ Ｐゴシック" charset="0"/>
                <a:cs typeface="ＭＳ Ｐゴシック" charset="0"/>
              </a:rPr>
              <a:t>"House of Mercy and of All Nations"</a:t>
            </a:r>
            <a:r>
              <a:rPr lang="en-US" sz="4000" b="0" dirty="0">
                <a:latin typeface="Arial" charset="0"/>
                <a:ea typeface="ＭＳ Ｐゴシック" charset="0"/>
                <a:cs typeface="ＭＳ Ｐゴシック" charset="0"/>
              </a:rPr>
              <a:t>. </a:t>
            </a:r>
            <a:br>
              <a:rPr lang="en-US" dirty="0"/>
            </a:br>
            <a:endParaRPr lang="en-US" sz="4400" dirty="0"/>
          </a:p>
        </p:txBody>
      </p:sp>
      <p:sp>
        <p:nvSpPr>
          <p:cNvPr id="3" name="Slide Number Placeholder 2">
            <a:extLst>
              <a:ext uri="{FF2B5EF4-FFF2-40B4-BE49-F238E27FC236}">
                <a16:creationId xmlns:a16="http://schemas.microsoft.com/office/drawing/2014/main" id="{CD163659-94F8-AF1D-BE24-2E2425E30C3E}"/>
              </a:ext>
            </a:extLst>
          </p:cNvPr>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059ABE3D-0306-47E9-8957-6FD3294A431B}" type="slidenum">
              <a:rPr kumimoji="0" lang="en-US" sz="1200" b="0" i="0" u="none" strike="noStrike" kern="1200" cap="none" spc="0" normalizeH="0" baseline="0" noProof="0" smtClean="0">
                <a:ln>
                  <a:noFill/>
                </a:ln>
                <a:solidFill>
                  <a:srgbClr val="404041">
                    <a:tint val="75000"/>
                  </a:srgbClr>
                </a:solidFill>
                <a:effectLst/>
                <a:uLnTx/>
                <a:uFillTx/>
                <a:latin typeface="Calibri"/>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a:t>
            </a:fld>
            <a:endParaRPr kumimoji="0" lang="en-US" sz="1200" b="0" i="0" u="none" strike="noStrike" kern="1200" cap="none" spc="0" normalizeH="0" baseline="0" noProof="0" dirty="0">
              <a:ln>
                <a:noFill/>
              </a:ln>
              <a:solidFill>
                <a:srgbClr val="404041">
                  <a:tint val="75000"/>
                </a:srgbClr>
              </a:solidFill>
              <a:effectLst/>
              <a:uLnTx/>
              <a:uFillTx/>
              <a:latin typeface="Calibri"/>
              <a:ea typeface="ＭＳ Ｐゴシック" charset="0"/>
            </a:endParaRPr>
          </a:p>
        </p:txBody>
      </p:sp>
      <p:sp>
        <p:nvSpPr>
          <p:cNvPr id="5" name="TextBox 4">
            <a:extLst>
              <a:ext uri="{FF2B5EF4-FFF2-40B4-BE49-F238E27FC236}">
                <a16:creationId xmlns:a16="http://schemas.microsoft.com/office/drawing/2014/main" id="{E9FA95A7-BA5B-9639-6171-F04FE505878D}"/>
              </a:ext>
            </a:extLst>
          </p:cNvPr>
          <p:cNvSpPr txBox="1"/>
          <p:nvPr/>
        </p:nvSpPr>
        <p:spPr>
          <a:xfrm>
            <a:off x="1121396" y="1331089"/>
            <a:ext cx="7106855" cy="538222"/>
          </a:xfrm>
          <a:prstGeom prst="rect">
            <a:avLst/>
          </a:prstGeom>
        </p:spPr>
        <p:txBody>
          <a:bodyPr vert="horz" wrap="square" lIns="91440" tIns="45720" rIns="91440" bIns="45720" rtlCol="0">
            <a:noAutofit/>
          </a:bodyPr>
          <a:lstStyle/>
          <a:p>
            <a:pPr marL="0" marR="0" lvl="0" indent="0" algn="l" defTabSz="914400" rtl="0" eaLnBrk="0" fontAlgn="base" latinLnBrk="0" hangingPunct="0">
              <a:lnSpc>
                <a:spcPct val="100000"/>
              </a:lnSpc>
              <a:spcBef>
                <a:spcPct val="0"/>
              </a:spcBef>
              <a:spcAft>
                <a:spcPct val="0"/>
              </a:spcAft>
              <a:buClr>
                <a:srgbClr val="F78F1E"/>
              </a:buClr>
              <a:buSzPct val="150000"/>
              <a:buFontTx/>
              <a:buNone/>
              <a:tabLst/>
              <a:defRPr/>
            </a:pPr>
            <a:endParaRPr kumimoji="0" lang="en-US" sz="1400" b="0" i="0" u="none" strike="noStrike" kern="1200" cap="none" spc="0" normalizeH="0" baseline="0" noProof="0" dirty="0">
              <a:ln>
                <a:noFill/>
              </a:ln>
              <a:solidFill>
                <a:srgbClr val="404041"/>
              </a:solidFill>
              <a:effectLst/>
              <a:uLnTx/>
              <a:uFillTx/>
              <a:latin typeface="Calibri"/>
              <a:ea typeface="ＭＳ Ｐゴシック" charset="0"/>
              <a:cs typeface="Calibri"/>
            </a:endParaRPr>
          </a:p>
        </p:txBody>
      </p:sp>
      <p:sp>
        <p:nvSpPr>
          <p:cNvPr id="8" name="TextBox 7">
            <a:extLst>
              <a:ext uri="{FF2B5EF4-FFF2-40B4-BE49-F238E27FC236}">
                <a16:creationId xmlns:a16="http://schemas.microsoft.com/office/drawing/2014/main" id="{F611CC9E-D922-5F11-B47E-0A0FC9A5BC28}"/>
              </a:ext>
            </a:extLst>
          </p:cNvPr>
          <p:cNvSpPr txBox="1"/>
          <p:nvPr/>
        </p:nvSpPr>
        <p:spPr>
          <a:xfrm>
            <a:off x="1645920" y="6264298"/>
            <a:ext cx="4584879" cy="309093"/>
          </a:xfrm>
          <a:prstGeom prst="rect">
            <a:avLst/>
          </a:prstGeom>
        </p:spPr>
        <p:txBody>
          <a:bodyPr vert="horz" wrap="square" lIns="91440" tIns="45720" rIns="91440" bIns="45720" rtlCol="0">
            <a:noAutofit/>
          </a:bodyPr>
          <a:lstStyle/>
          <a:p>
            <a:pPr marL="0" marR="0" lvl="0" indent="0" algn="l" defTabSz="914400" rtl="0" eaLnBrk="0" fontAlgn="base" latinLnBrk="0" hangingPunct="0">
              <a:lnSpc>
                <a:spcPct val="100000"/>
              </a:lnSpc>
              <a:spcBef>
                <a:spcPct val="0"/>
              </a:spcBef>
              <a:spcAft>
                <a:spcPct val="0"/>
              </a:spcAft>
              <a:buClr>
                <a:srgbClr val="F78F1E"/>
              </a:buClr>
              <a:buSzPct val="150000"/>
              <a:buFontTx/>
              <a:buNone/>
              <a:tabLst/>
              <a:defRPr/>
            </a:pPr>
            <a:endParaRPr kumimoji="0" lang="en-US" sz="1400" b="0" i="0" u="none" strike="noStrike" kern="1200" cap="none" spc="0" normalizeH="0" baseline="0" noProof="0" dirty="0">
              <a:ln>
                <a:noFill/>
              </a:ln>
              <a:solidFill>
                <a:srgbClr val="404041"/>
              </a:solidFill>
              <a:effectLst/>
              <a:uLnTx/>
              <a:uFillTx/>
              <a:latin typeface="Calibri"/>
              <a:ea typeface="ＭＳ Ｐゴシック" charset="0"/>
              <a:cs typeface="Calibri"/>
            </a:endParaRPr>
          </a:p>
        </p:txBody>
      </p:sp>
      <p:pic>
        <p:nvPicPr>
          <p:cNvPr id="4" name="Picture 3">
            <a:extLst>
              <a:ext uri="{FF2B5EF4-FFF2-40B4-BE49-F238E27FC236}">
                <a16:creationId xmlns:a16="http://schemas.microsoft.com/office/drawing/2014/main" id="{AF55278C-186E-E538-2ED1-051F08280514}"/>
              </a:ext>
            </a:extLst>
          </p:cNvPr>
          <p:cNvPicPr>
            <a:picLocks noChangeAspect="1"/>
          </p:cNvPicPr>
          <p:nvPr/>
        </p:nvPicPr>
        <p:blipFill>
          <a:blip r:embed="rId3"/>
          <a:stretch>
            <a:fillRect/>
          </a:stretch>
        </p:blipFill>
        <p:spPr>
          <a:xfrm>
            <a:off x="2279560" y="1016493"/>
            <a:ext cx="4584879" cy="4825013"/>
          </a:xfrm>
          <a:prstGeom prst="rect">
            <a:avLst/>
          </a:prstGeom>
        </p:spPr>
      </p:pic>
      <p:sp>
        <p:nvSpPr>
          <p:cNvPr id="7" name="TextBox 6">
            <a:extLst>
              <a:ext uri="{FF2B5EF4-FFF2-40B4-BE49-F238E27FC236}">
                <a16:creationId xmlns:a16="http://schemas.microsoft.com/office/drawing/2014/main" id="{5A29F60B-E138-8DF0-1A02-C6159EE9BDF7}"/>
              </a:ext>
            </a:extLst>
          </p:cNvPr>
          <p:cNvSpPr txBox="1"/>
          <p:nvPr/>
        </p:nvSpPr>
        <p:spPr>
          <a:xfrm>
            <a:off x="1799949" y="6156102"/>
            <a:ext cx="5749747" cy="538222"/>
          </a:xfrm>
          <a:prstGeom prst="rect">
            <a:avLst/>
          </a:prstGeom>
        </p:spPr>
        <p:txBody>
          <a:bodyPr vert="horz" wrap="square" lIns="91440" tIns="45720" rIns="91440" bIns="45720" rtlCol="0">
            <a:noAutofit/>
          </a:bodyPr>
          <a:lstStyle/>
          <a:p>
            <a:pPr algn="ctr">
              <a:buClr>
                <a:srgbClr val="F78F1E"/>
              </a:buClr>
              <a:buSzPct val="150000"/>
            </a:pPr>
            <a:r>
              <a:rPr lang="en-US" sz="2000" b="1" dirty="0">
                <a:latin typeface="Calibri"/>
                <a:cs typeface="Calibri"/>
              </a:rPr>
              <a:t>The Kitchen Crew – October 2022</a:t>
            </a:r>
          </a:p>
        </p:txBody>
      </p:sp>
    </p:spTree>
    <p:extLst>
      <p:ext uri="{BB962C8B-B14F-4D97-AF65-F5344CB8AC3E}">
        <p14:creationId xmlns:p14="http://schemas.microsoft.com/office/powerpoint/2010/main" val="4593718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77674"/>
            <a:ext cx="9144000" cy="803667"/>
          </a:xfrm>
        </p:spPr>
        <p:txBody>
          <a:bodyPr>
            <a:normAutofit fontScale="90000"/>
          </a:bodyPr>
          <a:lstStyle/>
          <a:p>
            <a:pPr algn="ctr"/>
            <a:br>
              <a:rPr lang="en-US" dirty="0">
                <a:latin typeface="Arial" panose="020B0604020202020204" pitchFamily="34" charset="0"/>
                <a:cs typeface="Arial" panose="020B0604020202020204" pitchFamily="34" charset="0"/>
              </a:rPr>
            </a:br>
            <a:r>
              <a:rPr lang="en-US" sz="4000" dirty="0">
                <a:latin typeface="Arial" panose="020B0604020202020204" pitchFamily="34" charset="0"/>
                <a:cs typeface="Arial" panose="020B0604020202020204" pitchFamily="34" charset="0"/>
              </a:rPr>
              <a:t>Week 2  Review</a:t>
            </a:r>
            <a:br>
              <a:rPr lang="en-US" dirty="0"/>
            </a:br>
            <a:endParaRPr lang="en-US" dirty="0">
              <a:latin typeface="Calibri" panose="020F0502020204030204" pitchFamily="34" charset="0"/>
              <a:ea typeface="Calibri" panose="020F0502020204030204" pitchFamily="34" charset="0"/>
              <a:cs typeface="Calibri" panose="020F0502020204030204" pitchFamily="34" charset="0"/>
            </a:endParaRPr>
          </a:p>
        </p:txBody>
      </p:sp>
      <p:sp>
        <p:nvSpPr>
          <p:cNvPr id="3" name="Slide Number Placeholder 2"/>
          <p:cNvSpPr>
            <a:spLocks noGrp="1"/>
          </p:cNvSpPr>
          <p:nvPr>
            <p:ph type="sldNum" sz="quarter" idx="10"/>
          </p:nvPr>
        </p:nvSpPr>
        <p:spPr/>
        <p:txBody>
          <a:bodyPr/>
          <a:lstStyle/>
          <a:p>
            <a:fld id="{059ABE3D-0306-47E9-8957-6FD3294A431B}" type="slidenum">
              <a:rPr lang="en-US" smtClean="0"/>
              <a:pPr/>
              <a:t>2</a:t>
            </a:fld>
            <a:endParaRPr lang="en-US" dirty="0"/>
          </a:p>
        </p:txBody>
      </p:sp>
      <p:sp>
        <p:nvSpPr>
          <p:cNvPr id="4" name="TextBox 3">
            <a:extLst>
              <a:ext uri="{FF2B5EF4-FFF2-40B4-BE49-F238E27FC236}">
                <a16:creationId xmlns:a16="http://schemas.microsoft.com/office/drawing/2014/main" id="{94178979-6EC8-070D-18C5-EE88199385BD}"/>
              </a:ext>
            </a:extLst>
          </p:cNvPr>
          <p:cNvSpPr txBox="1"/>
          <p:nvPr/>
        </p:nvSpPr>
        <p:spPr>
          <a:xfrm>
            <a:off x="643738" y="1645920"/>
            <a:ext cx="8017459" cy="4381805"/>
          </a:xfrm>
          <a:prstGeom prst="rect">
            <a:avLst/>
          </a:prstGeom>
        </p:spPr>
        <p:txBody>
          <a:bodyPr vert="horz" wrap="square" lIns="91440" tIns="45720" rIns="91440" bIns="45720" rtlCol="0">
            <a:noAutofit/>
          </a:bodyPr>
          <a:lstStyle/>
          <a:p>
            <a:pPr marL="461963" indent="-461963" defTabSz="457200" eaLnBrk="1" hangingPunct="1">
              <a:spcBef>
                <a:spcPct val="20000"/>
              </a:spcBef>
              <a:buClr>
                <a:schemeClr val="tx2"/>
              </a:buClr>
              <a:buSzPct val="100000"/>
              <a:buFont typeface="Calibri" pitchFamily="34" charset="0"/>
              <a:buChar char="●"/>
            </a:pPr>
            <a:r>
              <a:rPr lang="en-US" sz="2800" b="1" dirty="0">
                <a:solidFill>
                  <a:schemeClr val="tx2"/>
                </a:solidFill>
              </a:rPr>
              <a:t>The Impact of DOGE on Governmental Agencies</a:t>
            </a:r>
          </a:p>
          <a:p>
            <a:pPr marL="461963" indent="-461963" defTabSz="457200" eaLnBrk="1" hangingPunct="1">
              <a:spcBef>
                <a:spcPct val="20000"/>
              </a:spcBef>
              <a:buClr>
                <a:schemeClr val="tx2"/>
              </a:buClr>
              <a:buSzPct val="100000"/>
              <a:buFont typeface="Calibri" pitchFamily="34" charset="0"/>
              <a:buChar char="●"/>
            </a:pPr>
            <a:endParaRPr lang="en-US" sz="2800" b="1" dirty="0"/>
          </a:p>
          <a:p>
            <a:pPr marL="461963" indent="-461963" defTabSz="457200" eaLnBrk="1" hangingPunct="1">
              <a:spcBef>
                <a:spcPct val="20000"/>
              </a:spcBef>
              <a:buClr>
                <a:schemeClr val="tx2"/>
              </a:buClr>
              <a:buSzPct val="100000"/>
              <a:buFont typeface="Calibri" pitchFamily="34" charset="0"/>
              <a:buChar char="●"/>
            </a:pPr>
            <a:r>
              <a:rPr lang="en-US" sz="2800" b="1" dirty="0"/>
              <a:t>The  Impact on the Media</a:t>
            </a:r>
          </a:p>
          <a:p>
            <a:pPr marL="461963" indent="-461963" defTabSz="457200" eaLnBrk="1" hangingPunct="1">
              <a:spcBef>
                <a:spcPct val="20000"/>
              </a:spcBef>
              <a:buClr>
                <a:schemeClr val="tx2"/>
              </a:buClr>
              <a:buSzPct val="100000"/>
              <a:buFont typeface="Calibri" pitchFamily="34" charset="0"/>
              <a:buChar char="●"/>
            </a:pPr>
            <a:endParaRPr lang="en-US" sz="2800" b="1" dirty="0"/>
          </a:p>
          <a:p>
            <a:pPr marL="461963" indent="-461963" defTabSz="457200" eaLnBrk="1" hangingPunct="1">
              <a:spcBef>
                <a:spcPct val="20000"/>
              </a:spcBef>
              <a:buClr>
                <a:schemeClr val="tx2"/>
              </a:buClr>
              <a:buSzPct val="100000"/>
              <a:buFont typeface="Calibri" pitchFamily="34" charset="0"/>
              <a:buChar char="●"/>
            </a:pPr>
            <a:r>
              <a:rPr lang="en-US" sz="2800" b="1" dirty="0"/>
              <a:t>The Impact on Education</a:t>
            </a:r>
          </a:p>
          <a:p>
            <a:pPr marL="461963" indent="-461963" defTabSz="457200" eaLnBrk="1" hangingPunct="1">
              <a:spcBef>
                <a:spcPct val="20000"/>
              </a:spcBef>
              <a:buClr>
                <a:schemeClr val="tx2"/>
              </a:buClr>
              <a:buSzPct val="100000"/>
              <a:buFont typeface="Calibri" pitchFamily="34" charset="0"/>
              <a:buChar char="●"/>
            </a:pPr>
            <a:endParaRPr lang="en-US" sz="2800" b="1" dirty="0"/>
          </a:p>
          <a:p>
            <a:pPr marL="461963" indent="-461963" defTabSz="457200" eaLnBrk="1" hangingPunct="1">
              <a:spcBef>
                <a:spcPct val="20000"/>
              </a:spcBef>
              <a:buClr>
                <a:schemeClr val="tx2"/>
              </a:buClr>
              <a:buSzPct val="100000"/>
              <a:buFont typeface="Calibri" pitchFamily="34" charset="0"/>
              <a:buChar char="●"/>
            </a:pPr>
            <a:endParaRPr lang="en-US" sz="2800" b="1" dirty="0">
              <a:latin typeface="+mn-lt"/>
              <a:ea typeface="+mn-ea"/>
              <a:cs typeface="+mn-cs"/>
            </a:endParaRPr>
          </a:p>
          <a:p>
            <a:pPr marL="461963" indent="-461963" defTabSz="457200" eaLnBrk="1" hangingPunct="1">
              <a:spcBef>
                <a:spcPct val="20000"/>
              </a:spcBef>
              <a:buClr>
                <a:schemeClr val="tx2"/>
              </a:buClr>
              <a:buSzPct val="100000"/>
              <a:buFont typeface="Calibri" pitchFamily="34" charset="0"/>
              <a:buChar char="●"/>
            </a:pPr>
            <a:endParaRPr lang="en-US" sz="3600" b="1" dirty="0">
              <a:latin typeface="+mn-lt"/>
              <a:ea typeface="+mn-ea"/>
              <a:cs typeface="+mn-cs"/>
            </a:endParaRPr>
          </a:p>
        </p:txBody>
      </p:sp>
    </p:spTree>
    <p:extLst>
      <p:ext uri="{BB962C8B-B14F-4D97-AF65-F5344CB8AC3E}">
        <p14:creationId xmlns:p14="http://schemas.microsoft.com/office/powerpoint/2010/main" val="12837823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F614AE-E51F-A1F4-5025-5F012EC5251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778A4BB-F13F-697A-7190-5361C133034A}"/>
              </a:ext>
            </a:extLst>
          </p:cNvPr>
          <p:cNvSpPr>
            <a:spLocks noGrp="1"/>
          </p:cNvSpPr>
          <p:nvPr>
            <p:ph type="title"/>
          </p:nvPr>
        </p:nvSpPr>
        <p:spPr>
          <a:xfrm>
            <a:off x="415136" y="120399"/>
            <a:ext cx="8481152" cy="803667"/>
          </a:xfrm>
        </p:spPr>
        <p:txBody>
          <a:bodyPr>
            <a:noAutofit/>
          </a:bodyPr>
          <a:lstStyle/>
          <a:p>
            <a:pPr algn="ctr"/>
            <a:br>
              <a:rPr lang="en-US" dirty="0">
                <a:latin typeface="Arial" charset="0"/>
                <a:ea typeface="ＭＳ Ｐゴシック" charset="0"/>
                <a:cs typeface="ＭＳ Ｐゴシック" charset="0"/>
              </a:rPr>
            </a:br>
            <a:r>
              <a:rPr lang="en-US" dirty="0">
                <a:latin typeface="Arial" charset="0"/>
                <a:ea typeface="ＭＳ Ｐゴシック" charset="0"/>
              </a:rPr>
              <a:t>Indictment of Independent Journalist</a:t>
            </a:r>
            <a:endParaRPr lang="en-US" dirty="0"/>
          </a:p>
        </p:txBody>
      </p:sp>
      <p:sp>
        <p:nvSpPr>
          <p:cNvPr id="3" name="Slide Number Placeholder 2">
            <a:extLst>
              <a:ext uri="{FF2B5EF4-FFF2-40B4-BE49-F238E27FC236}">
                <a16:creationId xmlns:a16="http://schemas.microsoft.com/office/drawing/2014/main" id="{A2A0BB7B-A81E-71AC-D8D3-DA1337B1F3DC}"/>
              </a:ext>
            </a:extLst>
          </p:cNvPr>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059ABE3D-0306-47E9-8957-6FD3294A431B}" type="slidenum">
              <a:rPr kumimoji="0" lang="en-US" sz="1200" b="0" i="0" u="none" strike="noStrike" kern="1200" cap="none" spc="0" normalizeH="0" baseline="0" noProof="0" smtClean="0">
                <a:ln>
                  <a:noFill/>
                </a:ln>
                <a:solidFill>
                  <a:srgbClr val="404041">
                    <a:tint val="75000"/>
                  </a:srgbClr>
                </a:solidFill>
                <a:effectLst/>
                <a:uLnTx/>
                <a:uFillTx/>
                <a:latin typeface="Calibri"/>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a:t>
            </a:fld>
            <a:endParaRPr kumimoji="0" lang="en-US" sz="1200" b="0" i="0" u="none" strike="noStrike" kern="1200" cap="none" spc="0" normalizeH="0" baseline="0" noProof="0" dirty="0">
              <a:ln>
                <a:noFill/>
              </a:ln>
              <a:solidFill>
                <a:srgbClr val="404041">
                  <a:tint val="75000"/>
                </a:srgbClr>
              </a:solidFill>
              <a:effectLst/>
              <a:uLnTx/>
              <a:uFillTx/>
              <a:latin typeface="Calibri"/>
              <a:ea typeface="ＭＳ Ｐゴシック" charset="0"/>
            </a:endParaRPr>
          </a:p>
        </p:txBody>
      </p:sp>
      <p:sp>
        <p:nvSpPr>
          <p:cNvPr id="5" name="TextBox 4">
            <a:extLst>
              <a:ext uri="{FF2B5EF4-FFF2-40B4-BE49-F238E27FC236}">
                <a16:creationId xmlns:a16="http://schemas.microsoft.com/office/drawing/2014/main" id="{DDC5BD1E-93D3-3186-0BF5-F1DD553872E3}"/>
              </a:ext>
            </a:extLst>
          </p:cNvPr>
          <p:cNvSpPr txBox="1"/>
          <p:nvPr/>
        </p:nvSpPr>
        <p:spPr>
          <a:xfrm>
            <a:off x="1121396" y="1331089"/>
            <a:ext cx="7106855" cy="538222"/>
          </a:xfrm>
          <a:prstGeom prst="rect">
            <a:avLst/>
          </a:prstGeom>
        </p:spPr>
        <p:txBody>
          <a:bodyPr vert="horz" wrap="square" lIns="91440" tIns="45720" rIns="91440" bIns="45720" rtlCol="0">
            <a:noAutofit/>
          </a:bodyPr>
          <a:lstStyle/>
          <a:p>
            <a:pPr marL="0" marR="0" lvl="0" indent="0" algn="l" defTabSz="914400" rtl="0" eaLnBrk="0" fontAlgn="base" latinLnBrk="0" hangingPunct="0">
              <a:lnSpc>
                <a:spcPct val="100000"/>
              </a:lnSpc>
              <a:spcBef>
                <a:spcPct val="0"/>
              </a:spcBef>
              <a:spcAft>
                <a:spcPct val="0"/>
              </a:spcAft>
              <a:buClr>
                <a:srgbClr val="F78F1E"/>
              </a:buClr>
              <a:buSzPct val="150000"/>
              <a:buFontTx/>
              <a:buNone/>
              <a:tabLst/>
              <a:defRPr/>
            </a:pPr>
            <a:endParaRPr kumimoji="0" lang="en-US" sz="1400" b="0" i="0" u="none" strike="noStrike" kern="1200" cap="none" spc="0" normalizeH="0" baseline="0" noProof="0" dirty="0">
              <a:ln>
                <a:noFill/>
              </a:ln>
              <a:solidFill>
                <a:srgbClr val="404041"/>
              </a:solidFill>
              <a:effectLst/>
              <a:uLnTx/>
              <a:uFillTx/>
              <a:latin typeface="Calibri"/>
              <a:ea typeface="ＭＳ Ｐゴシック" charset="0"/>
              <a:cs typeface="Calibri"/>
            </a:endParaRPr>
          </a:p>
        </p:txBody>
      </p:sp>
      <p:sp>
        <p:nvSpPr>
          <p:cNvPr id="8" name="TextBox 7">
            <a:extLst>
              <a:ext uri="{FF2B5EF4-FFF2-40B4-BE49-F238E27FC236}">
                <a16:creationId xmlns:a16="http://schemas.microsoft.com/office/drawing/2014/main" id="{00449A6B-30DA-F3FF-A432-E3BA9A6BA50C}"/>
              </a:ext>
            </a:extLst>
          </p:cNvPr>
          <p:cNvSpPr txBox="1"/>
          <p:nvPr/>
        </p:nvSpPr>
        <p:spPr>
          <a:xfrm>
            <a:off x="2363273" y="6156101"/>
            <a:ext cx="4584879" cy="309093"/>
          </a:xfrm>
          <a:prstGeom prst="rect">
            <a:avLst/>
          </a:prstGeom>
        </p:spPr>
        <p:txBody>
          <a:bodyPr vert="horz" wrap="square" lIns="91440" tIns="45720" rIns="91440" bIns="45720" rtlCol="0">
            <a:noAutofit/>
          </a:bodyPr>
          <a:lstStyle/>
          <a:p>
            <a:pPr marL="0" marR="0" lvl="0" indent="0" algn="l" defTabSz="914400" rtl="0" eaLnBrk="0" fontAlgn="base" latinLnBrk="0" hangingPunct="0">
              <a:lnSpc>
                <a:spcPct val="100000"/>
              </a:lnSpc>
              <a:spcBef>
                <a:spcPct val="0"/>
              </a:spcBef>
              <a:spcAft>
                <a:spcPct val="0"/>
              </a:spcAft>
              <a:buClr>
                <a:srgbClr val="F78F1E"/>
              </a:buClr>
              <a:buSzPct val="150000"/>
              <a:buFontTx/>
              <a:buNone/>
              <a:tabLst/>
              <a:defRPr/>
            </a:pPr>
            <a:endParaRPr kumimoji="0" lang="en-US" sz="1400" b="0" i="0" u="none" strike="noStrike" kern="1200" cap="none" spc="0" normalizeH="0" baseline="0" noProof="0" dirty="0">
              <a:ln>
                <a:noFill/>
              </a:ln>
              <a:solidFill>
                <a:srgbClr val="404041"/>
              </a:solidFill>
              <a:effectLst/>
              <a:uLnTx/>
              <a:uFillTx/>
              <a:latin typeface="Calibri"/>
              <a:ea typeface="ＭＳ Ｐゴシック" charset="0"/>
              <a:cs typeface="Calibri"/>
            </a:endParaRPr>
          </a:p>
        </p:txBody>
      </p:sp>
      <p:pic>
        <p:nvPicPr>
          <p:cNvPr id="6" name="Picture 5">
            <a:extLst>
              <a:ext uri="{FF2B5EF4-FFF2-40B4-BE49-F238E27FC236}">
                <a16:creationId xmlns:a16="http://schemas.microsoft.com/office/drawing/2014/main" id="{80692F13-59AF-9EEC-6D78-A3E022C04475}"/>
              </a:ext>
            </a:extLst>
          </p:cNvPr>
          <p:cNvPicPr>
            <a:picLocks noChangeAspect="1"/>
          </p:cNvPicPr>
          <p:nvPr/>
        </p:nvPicPr>
        <p:blipFill>
          <a:blip r:embed="rId3"/>
          <a:stretch>
            <a:fillRect/>
          </a:stretch>
        </p:blipFill>
        <p:spPr>
          <a:xfrm>
            <a:off x="2382383" y="1485428"/>
            <a:ext cx="4584879" cy="3723435"/>
          </a:xfrm>
          <a:prstGeom prst="rect">
            <a:avLst/>
          </a:prstGeom>
        </p:spPr>
      </p:pic>
      <p:sp>
        <p:nvSpPr>
          <p:cNvPr id="7" name="TextBox 6">
            <a:extLst>
              <a:ext uri="{FF2B5EF4-FFF2-40B4-BE49-F238E27FC236}">
                <a16:creationId xmlns:a16="http://schemas.microsoft.com/office/drawing/2014/main" id="{8D99B640-CF5C-B3ED-BFC5-C6EC34FB51C1}"/>
              </a:ext>
            </a:extLst>
          </p:cNvPr>
          <p:cNvSpPr txBox="1"/>
          <p:nvPr/>
        </p:nvSpPr>
        <p:spPr>
          <a:xfrm>
            <a:off x="3650285" y="5809799"/>
            <a:ext cx="2223821" cy="500848"/>
          </a:xfrm>
          <a:prstGeom prst="rect">
            <a:avLst/>
          </a:prstGeom>
        </p:spPr>
        <p:txBody>
          <a:bodyPr vert="horz" wrap="square" lIns="91440" tIns="45720" rIns="91440" bIns="45720" rtlCol="0">
            <a:noAutofit/>
          </a:bodyPr>
          <a:lstStyle/>
          <a:p>
            <a:pPr>
              <a:buClr>
                <a:srgbClr val="F78F1E"/>
              </a:buClr>
              <a:buSzPct val="150000"/>
            </a:pPr>
            <a:r>
              <a:rPr lang="en-US" sz="1400" dirty="0">
                <a:latin typeface="Calibri"/>
                <a:cs typeface="Calibri"/>
                <a:hlinkClick r:id="rId4"/>
              </a:rPr>
              <a:t>Georgia Fort &amp; Don Lemon</a:t>
            </a:r>
            <a:endParaRPr lang="en-US" sz="1400" dirty="0">
              <a:latin typeface="Calibri"/>
              <a:cs typeface="Calibri"/>
            </a:endParaRPr>
          </a:p>
        </p:txBody>
      </p:sp>
    </p:spTree>
    <p:extLst>
      <p:ext uri="{BB962C8B-B14F-4D97-AF65-F5344CB8AC3E}">
        <p14:creationId xmlns:p14="http://schemas.microsoft.com/office/powerpoint/2010/main" val="26283547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B89CF3-34B9-1098-D803-6F1E1760A55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3E75E1C-B960-9AB7-49E3-843925E1848F}"/>
              </a:ext>
            </a:extLst>
          </p:cNvPr>
          <p:cNvSpPr>
            <a:spLocks noGrp="1"/>
          </p:cNvSpPr>
          <p:nvPr>
            <p:ph type="title"/>
          </p:nvPr>
        </p:nvSpPr>
        <p:spPr>
          <a:xfrm>
            <a:off x="415136" y="120399"/>
            <a:ext cx="8481152" cy="803667"/>
          </a:xfrm>
        </p:spPr>
        <p:txBody>
          <a:bodyPr>
            <a:noAutofit/>
          </a:bodyPr>
          <a:lstStyle/>
          <a:p>
            <a:pPr algn="ctr"/>
            <a:br>
              <a:rPr lang="en-US" dirty="0">
                <a:latin typeface="Arial" charset="0"/>
                <a:ea typeface="ＭＳ Ｐゴシック" charset="0"/>
                <a:cs typeface="ＭＳ Ｐゴシック" charset="0"/>
              </a:rPr>
            </a:br>
            <a:r>
              <a:rPr lang="en-US" dirty="0">
                <a:latin typeface="Arial" charset="0"/>
                <a:ea typeface="ＭＳ Ｐゴシック" charset="0"/>
              </a:rPr>
              <a:t>Liam Conejo Ramos </a:t>
            </a:r>
            <a:r>
              <a:rPr lang="en-US" dirty="0">
                <a:latin typeface="Arial" charset="0"/>
                <a:ea typeface="ＭＳ Ｐゴシック" charset="0"/>
                <a:cs typeface="ＭＳ Ｐゴシック" charset="0"/>
              </a:rPr>
              <a:t>and His Father Adrian</a:t>
            </a:r>
            <a:br>
              <a:rPr lang="en-US" dirty="0"/>
            </a:br>
            <a:endParaRPr lang="en-US" dirty="0"/>
          </a:p>
        </p:txBody>
      </p:sp>
      <p:sp>
        <p:nvSpPr>
          <p:cNvPr id="3" name="Slide Number Placeholder 2">
            <a:extLst>
              <a:ext uri="{FF2B5EF4-FFF2-40B4-BE49-F238E27FC236}">
                <a16:creationId xmlns:a16="http://schemas.microsoft.com/office/drawing/2014/main" id="{A56BF7AA-880E-0246-1775-947EF3A26B69}"/>
              </a:ext>
            </a:extLst>
          </p:cNvPr>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059ABE3D-0306-47E9-8957-6FD3294A431B}" type="slidenum">
              <a:rPr kumimoji="0" lang="en-US" sz="1200" b="0" i="0" u="none" strike="noStrike" kern="1200" cap="none" spc="0" normalizeH="0" baseline="0" noProof="0" smtClean="0">
                <a:ln>
                  <a:noFill/>
                </a:ln>
                <a:solidFill>
                  <a:srgbClr val="404041">
                    <a:tint val="75000"/>
                  </a:srgbClr>
                </a:solidFill>
                <a:effectLst/>
                <a:uLnTx/>
                <a:uFillTx/>
                <a:latin typeface="Calibri"/>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a:t>
            </a:fld>
            <a:endParaRPr kumimoji="0" lang="en-US" sz="1200" b="0" i="0" u="none" strike="noStrike" kern="1200" cap="none" spc="0" normalizeH="0" baseline="0" noProof="0" dirty="0">
              <a:ln>
                <a:noFill/>
              </a:ln>
              <a:solidFill>
                <a:srgbClr val="404041">
                  <a:tint val="75000"/>
                </a:srgbClr>
              </a:solidFill>
              <a:effectLst/>
              <a:uLnTx/>
              <a:uFillTx/>
              <a:latin typeface="Calibri"/>
              <a:ea typeface="ＭＳ Ｐゴシック" charset="0"/>
            </a:endParaRPr>
          </a:p>
        </p:txBody>
      </p:sp>
      <p:sp>
        <p:nvSpPr>
          <p:cNvPr id="5" name="TextBox 4">
            <a:extLst>
              <a:ext uri="{FF2B5EF4-FFF2-40B4-BE49-F238E27FC236}">
                <a16:creationId xmlns:a16="http://schemas.microsoft.com/office/drawing/2014/main" id="{B9DB836A-C5AD-C844-A34B-CFF43B3ADED0}"/>
              </a:ext>
            </a:extLst>
          </p:cNvPr>
          <p:cNvSpPr txBox="1"/>
          <p:nvPr/>
        </p:nvSpPr>
        <p:spPr>
          <a:xfrm>
            <a:off x="1121396" y="1331089"/>
            <a:ext cx="7106855" cy="538222"/>
          </a:xfrm>
          <a:prstGeom prst="rect">
            <a:avLst/>
          </a:prstGeom>
        </p:spPr>
        <p:txBody>
          <a:bodyPr vert="horz" wrap="square" lIns="91440" tIns="45720" rIns="91440" bIns="45720" rtlCol="0">
            <a:noAutofit/>
          </a:bodyPr>
          <a:lstStyle/>
          <a:p>
            <a:pPr marL="0" marR="0" lvl="0" indent="0" algn="l" defTabSz="914400" rtl="0" eaLnBrk="0" fontAlgn="base" latinLnBrk="0" hangingPunct="0">
              <a:lnSpc>
                <a:spcPct val="100000"/>
              </a:lnSpc>
              <a:spcBef>
                <a:spcPct val="0"/>
              </a:spcBef>
              <a:spcAft>
                <a:spcPct val="0"/>
              </a:spcAft>
              <a:buClr>
                <a:srgbClr val="F78F1E"/>
              </a:buClr>
              <a:buSzPct val="150000"/>
              <a:buFontTx/>
              <a:buNone/>
              <a:tabLst/>
              <a:defRPr/>
            </a:pPr>
            <a:endParaRPr kumimoji="0" lang="en-US" sz="1400" b="0" i="0" u="none" strike="noStrike" kern="1200" cap="none" spc="0" normalizeH="0" baseline="0" noProof="0" dirty="0">
              <a:ln>
                <a:noFill/>
              </a:ln>
              <a:solidFill>
                <a:srgbClr val="404041"/>
              </a:solidFill>
              <a:effectLst/>
              <a:uLnTx/>
              <a:uFillTx/>
              <a:latin typeface="Calibri"/>
              <a:ea typeface="ＭＳ Ｐゴシック" charset="0"/>
              <a:cs typeface="Calibri"/>
            </a:endParaRPr>
          </a:p>
        </p:txBody>
      </p:sp>
      <p:sp>
        <p:nvSpPr>
          <p:cNvPr id="8" name="TextBox 7">
            <a:extLst>
              <a:ext uri="{FF2B5EF4-FFF2-40B4-BE49-F238E27FC236}">
                <a16:creationId xmlns:a16="http://schemas.microsoft.com/office/drawing/2014/main" id="{2357EBB7-D611-4502-7155-89CAA126A29F}"/>
              </a:ext>
            </a:extLst>
          </p:cNvPr>
          <p:cNvSpPr txBox="1"/>
          <p:nvPr/>
        </p:nvSpPr>
        <p:spPr>
          <a:xfrm>
            <a:off x="2363273" y="6156101"/>
            <a:ext cx="4584879" cy="309093"/>
          </a:xfrm>
          <a:prstGeom prst="rect">
            <a:avLst/>
          </a:prstGeom>
        </p:spPr>
        <p:txBody>
          <a:bodyPr vert="horz" wrap="square" lIns="91440" tIns="45720" rIns="91440" bIns="45720" rtlCol="0">
            <a:noAutofit/>
          </a:bodyPr>
          <a:lstStyle/>
          <a:p>
            <a:pPr marL="0" marR="0" lvl="0" indent="0" algn="l" defTabSz="914400" rtl="0" eaLnBrk="0" fontAlgn="base" latinLnBrk="0" hangingPunct="0">
              <a:lnSpc>
                <a:spcPct val="100000"/>
              </a:lnSpc>
              <a:spcBef>
                <a:spcPct val="0"/>
              </a:spcBef>
              <a:spcAft>
                <a:spcPct val="0"/>
              </a:spcAft>
              <a:buClr>
                <a:srgbClr val="F78F1E"/>
              </a:buClr>
              <a:buSzPct val="150000"/>
              <a:buFontTx/>
              <a:buNone/>
              <a:tabLst/>
              <a:defRPr/>
            </a:pPr>
            <a:endParaRPr kumimoji="0" lang="en-US" sz="1400" b="0" i="0" u="none" strike="noStrike" kern="1200" cap="none" spc="0" normalizeH="0" baseline="0" noProof="0" dirty="0">
              <a:ln>
                <a:noFill/>
              </a:ln>
              <a:solidFill>
                <a:srgbClr val="404041"/>
              </a:solidFill>
              <a:effectLst/>
              <a:uLnTx/>
              <a:uFillTx/>
              <a:latin typeface="Calibri"/>
              <a:ea typeface="ＭＳ Ｐゴシック" charset="0"/>
              <a:cs typeface="Calibri"/>
            </a:endParaRPr>
          </a:p>
        </p:txBody>
      </p:sp>
      <p:pic>
        <p:nvPicPr>
          <p:cNvPr id="3074" name="Picture 2" descr="5-year-old Liam Conejo Ramos and his ...">
            <a:extLst>
              <a:ext uri="{FF2B5EF4-FFF2-40B4-BE49-F238E27FC236}">
                <a16:creationId xmlns:a16="http://schemas.microsoft.com/office/drawing/2014/main" id="{01DB7F8C-6473-F6A6-2C58-D132BC0C9C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9462" y="1616659"/>
            <a:ext cx="4945076" cy="422066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E3F0956-DE11-C649-41D7-DEB9A15E7D1F}"/>
              </a:ext>
            </a:extLst>
          </p:cNvPr>
          <p:cNvSpPr txBox="1"/>
          <p:nvPr/>
        </p:nvSpPr>
        <p:spPr>
          <a:xfrm>
            <a:off x="3526467" y="6154108"/>
            <a:ext cx="2728570" cy="529474"/>
          </a:xfrm>
          <a:prstGeom prst="rect">
            <a:avLst/>
          </a:prstGeom>
        </p:spPr>
        <p:txBody>
          <a:bodyPr vert="horz" wrap="square" lIns="91440" tIns="45720" rIns="91440" bIns="45720" rtlCol="0">
            <a:noAutofit/>
          </a:bodyPr>
          <a:lstStyle/>
          <a:p>
            <a:pPr marL="0" marR="0" lvl="0" indent="0" algn="l" defTabSz="914400" rtl="0" eaLnBrk="0" fontAlgn="base" latinLnBrk="0" hangingPunct="0">
              <a:lnSpc>
                <a:spcPct val="100000"/>
              </a:lnSpc>
              <a:spcBef>
                <a:spcPct val="0"/>
              </a:spcBef>
              <a:spcAft>
                <a:spcPct val="0"/>
              </a:spcAft>
              <a:buClr>
                <a:srgbClr val="F78F1E"/>
              </a:buClr>
              <a:buSzPct val="150000"/>
              <a:buFontTx/>
              <a:buNone/>
              <a:tabLst/>
              <a:defRPr/>
            </a:pPr>
            <a:r>
              <a:rPr kumimoji="0" lang="en-US" sz="1400" b="0" i="0" u="none" strike="noStrike" kern="1200" cap="none" spc="0" normalizeH="0" baseline="0" noProof="0" dirty="0">
                <a:ln>
                  <a:noFill/>
                </a:ln>
                <a:solidFill>
                  <a:srgbClr val="404041"/>
                </a:solidFill>
                <a:effectLst/>
                <a:uLnTx/>
                <a:uFillTx/>
                <a:latin typeface="Calibri"/>
                <a:ea typeface="ＭＳ Ｐゴシック" charset="0"/>
                <a:cs typeface="Calibri"/>
                <a:hlinkClick r:id="rId4"/>
              </a:rPr>
              <a:t>Case is being appealed by the DOJ</a:t>
            </a:r>
            <a:endParaRPr kumimoji="0" lang="en-US" sz="1400" b="0" i="0" u="none" strike="noStrike" kern="1200" cap="none" spc="0" normalizeH="0" baseline="0" noProof="0" dirty="0">
              <a:ln>
                <a:noFill/>
              </a:ln>
              <a:solidFill>
                <a:srgbClr val="404041"/>
              </a:solidFill>
              <a:effectLst/>
              <a:uLnTx/>
              <a:uFillTx/>
              <a:latin typeface="Calibri"/>
              <a:ea typeface="ＭＳ Ｐゴシック" charset="0"/>
              <a:cs typeface="Calibri"/>
            </a:endParaRPr>
          </a:p>
        </p:txBody>
      </p:sp>
    </p:spTree>
    <p:extLst>
      <p:ext uri="{BB962C8B-B14F-4D97-AF65-F5344CB8AC3E}">
        <p14:creationId xmlns:p14="http://schemas.microsoft.com/office/powerpoint/2010/main" val="9967127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CF846E-F871-1DC3-BFDD-4ACE6F71E26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D3754A3-29D7-305E-01BA-BF5E1112BD48}"/>
              </a:ext>
            </a:extLst>
          </p:cNvPr>
          <p:cNvSpPr>
            <a:spLocks noGrp="1"/>
          </p:cNvSpPr>
          <p:nvPr>
            <p:ph type="title"/>
          </p:nvPr>
        </p:nvSpPr>
        <p:spPr>
          <a:xfrm>
            <a:off x="0" y="177674"/>
            <a:ext cx="9144000" cy="803667"/>
          </a:xfrm>
        </p:spPr>
        <p:txBody>
          <a:bodyPr>
            <a:normAutofit/>
          </a:bodyPr>
          <a:lstStyle/>
          <a:p>
            <a:pPr lvl="0" algn="ctr" fontAlgn="base">
              <a:lnSpc>
                <a:spcPct val="100000"/>
              </a:lnSpc>
              <a:spcBef>
                <a:spcPct val="20000"/>
              </a:spcBef>
              <a:spcAft>
                <a:spcPct val="0"/>
              </a:spcAft>
              <a:buClr>
                <a:srgbClr val="2F2F2F"/>
              </a:buClr>
              <a:buSzPct val="100000"/>
              <a:defRPr/>
            </a:pPr>
            <a:r>
              <a:rPr lang="en-US" sz="4000" dirty="0">
                <a:solidFill>
                  <a:srgbClr val="404041"/>
                </a:solidFill>
                <a:latin typeface="Arial" charset="0"/>
                <a:ea typeface="ＭＳ Ｐゴシック" charset="0"/>
              </a:rPr>
              <a:t>Week 3 - Immigration</a:t>
            </a:r>
          </a:p>
        </p:txBody>
      </p:sp>
      <p:sp>
        <p:nvSpPr>
          <p:cNvPr id="3" name="Slide Number Placeholder 2">
            <a:extLst>
              <a:ext uri="{FF2B5EF4-FFF2-40B4-BE49-F238E27FC236}">
                <a16:creationId xmlns:a16="http://schemas.microsoft.com/office/drawing/2014/main" id="{AF578E99-5724-A12A-FE8F-80E94C459C5B}"/>
              </a:ext>
            </a:extLst>
          </p:cNvPr>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059ABE3D-0306-47E9-8957-6FD3294A431B}" type="slidenum">
              <a:rPr kumimoji="0" lang="en-US" sz="1200" b="0" i="0" u="none" strike="noStrike" kern="1200" cap="none" spc="0" normalizeH="0" baseline="0" noProof="0" smtClean="0">
                <a:ln>
                  <a:noFill/>
                </a:ln>
                <a:solidFill>
                  <a:srgbClr val="404041">
                    <a:tint val="75000"/>
                  </a:srgbClr>
                </a:solidFill>
                <a:effectLst/>
                <a:uLnTx/>
                <a:uFillTx/>
                <a:latin typeface="Calibri"/>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a:t>
            </a:fld>
            <a:endParaRPr kumimoji="0" lang="en-US" sz="1200" b="0" i="0" u="none" strike="noStrike" kern="1200" cap="none" spc="0" normalizeH="0" baseline="0" noProof="0" dirty="0">
              <a:ln>
                <a:noFill/>
              </a:ln>
              <a:solidFill>
                <a:srgbClr val="404041">
                  <a:tint val="75000"/>
                </a:srgbClr>
              </a:solidFill>
              <a:effectLst/>
              <a:uLnTx/>
              <a:uFillTx/>
              <a:latin typeface="Calibri"/>
              <a:ea typeface="ＭＳ Ｐゴシック" charset="0"/>
            </a:endParaRPr>
          </a:p>
        </p:txBody>
      </p:sp>
      <p:sp>
        <p:nvSpPr>
          <p:cNvPr id="4" name="TextBox 3">
            <a:extLst>
              <a:ext uri="{FF2B5EF4-FFF2-40B4-BE49-F238E27FC236}">
                <a16:creationId xmlns:a16="http://schemas.microsoft.com/office/drawing/2014/main" id="{F8BEDA18-2AA9-6AAB-1C91-E95CEBE9F9CE}"/>
              </a:ext>
            </a:extLst>
          </p:cNvPr>
          <p:cNvSpPr txBox="1"/>
          <p:nvPr/>
        </p:nvSpPr>
        <p:spPr>
          <a:xfrm>
            <a:off x="897941" y="1408176"/>
            <a:ext cx="8017459" cy="4041648"/>
          </a:xfrm>
          <a:prstGeom prst="rect">
            <a:avLst/>
          </a:prstGeom>
        </p:spPr>
        <p:txBody>
          <a:bodyPr vert="horz" wrap="square" lIns="91440" tIns="45720" rIns="91440" bIns="45720" rtlCol="0">
            <a:noAutofit/>
          </a:bodyPr>
          <a:lstStyle/>
          <a:p>
            <a:pPr marL="461963" marR="0" lvl="0" indent="-461963" algn="l" defTabSz="457200" rtl="0" eaLnBrk="1" fontAlgn="base" latinLnBrk="0" hangingPunct="1">
              <a:lnSpc>
                <a:spcPct val="100000"/>
              </a:lnSpc>
              <a:spcBef>
                <a:spcPct val="20000"/>
              </a:spcBef>
              <a:spcAft>
                <a:spcPct val="0"/>
              </a:spcAft>
              <a:buClr>
                <a:srgbClr val="2F2F2F"/>
              </a:buClr>
              <a:buSzPct val="100000"/>
              <a:buFont typeface="Calibri" pitchFamily="34" charset="0"/>
              <a:buChar char="●"/>
              <a:tabLst/>
              <a:defRPr/>
            </a:pPr>
            <a:r>
              <a:rPr kumimoji="0" lang="en-US" sz="2800" b="1" i="0" u="none" strike="noStrike" kern="1200" cap="none" spc="0" normalizeH="0" baseline="0" noProof="0" dirty="0">
                <a:ln>
                  <a:noFill/>
                </a:ln>
                <a:solidFill>
                  <a:schemeClr val="tx2"/>
                </a:solidFill>
                <a:effectLst/>
                <a:uLnTx/>
                <a:uFillTx/>
                <a:latin typeface="Arial" charset="0"/>
                <a:ea typeface="ＭＳ Ｐゴシック" charset="0"/>
              </a:rPr>
              <a:t>American Immigration History</a:t>
            </a:r>
          </a:p>
          <a:p>
            <a:pPr marL="461963" indent="-461963" defTabSz="457200" eaLnBrk="1" hangingPunct="1">
              <a:spcBef>
                <a:spcPct val="20000"/>
              </a:spcBef>
              <a:buClr>
                <a:srgbClr val="2F2F2F"/>
              </a:buClr>
              <a:buSzPct val="100000"/>
              <a:buFont typeface="Calibri" pitchFamily="34" charset="0"/>
              <a:buChar char="●"/>
              <a:defRPr/>
            </a:pPr>
            <a:endParaRPr lang="en-US" sz="2800" b="1" dirty="0">
              <a:solidFill>
                <a:srgbClr val="404041"/>
              </a:solidFill>
            </a:endParaRPr>
          </a:p>
          <a:p>
            <a:pPr marL="461963" indent="-461963" defTabSz="457200" eaLnBrk="1" hangingPunct="1">
              <a:spcBef>
                <a:spcPct val="20000"/>
              </a:spcBef>
              <a:buClr>
                <a:srgbClr val="2F2F2F"/>
              </a:buClr>
              <a:buSzPct val="100000"/>
              <a:buFont typeface="Calibri" pitchFamily="34" charset="0"/>
              <a:buChar char="●"/>
              <a:defRPr/>
            </a:pPr>
            <a:r>
              <a:rPr lang="en-US" sz="2800" b="1" dirty="0">
                <a:solidFill>
                  <a:srgbClr val="404041"/>
                </a:solidFill>
              </a:rPr>
              <a:t>The Worst of the Worst</a:t>
            </a:r>
          </a:p>
          <a:p>
            <a:pPr marL="461963" marR="0" lvl="0" indent="-461963" algn="l" defTabSz="457200" rtl="0" eaLnBrk="1" fontAlgn="base" latinLnBrk="0" hangingPunct="1">
              <a:lnSpc>
                <a:spcPct val="100000"/>
              </a:lnSpc>
              <a:spcBef>
                <a:spcPct val="20000"/>
              </a:spcBef>
              <a:spcAft>
                <a:spcPct val="0"/>
              </a:spcAft>
              <a:buClr>
                <a:srgbClr val="2F2F2F"/>
              </a:buClr>
              <a:buSzPct val="100000"/>
              <a:buFont typeface="Calibri" pitchFamily="34" charset="0"/>
              <a:buChar char="●"/>
              <a:tabLst/>
              <a:defRPr/>
            </a:pPr>
            <a:endParaRPr kumimoji="0" lang="en-US" sz="2800" b="1" i="0" u="none" strike="noStrike" kern="1200" cap="none" spc="0" normalizeH="0" baseline="0" noProof="0" dirty="0">
              <a:ln>
                <a:noFill/>
              </a:ln>
              <a:solidFill>
                <a:srgbClr val="404041"/>
              </a:solidFill>
              <a:effectLst/>
              <a:uLnTx/>
              <a:uFillTx/>
              <a:latin typeface="Arial" charset="0"/>
              <a:ea typeface="ＭＳ Ｐゴシック" charset="0"/>
            </a:endParaRPr>
          </a:p>
          <a:p>
            <a:pPr marL="461963" marR="0" lvl="0" indent="-461963" algn="l" defTabSz="457200" rtl="0" eaLnBrk="1" fontAlgn="base" latinLnBrk="0" hangingPunct="1">
              <a:lnSpc>
                <a:spcPct val="100000"/>
              </a:lnSpc>
              <a:spcBef>
                <a:spcPct val="20000"/>
              </a:spcBef>
              <a:spcAft>
                <a:spcPct val="0"/>
              </a:spcAft>
              <a:buClr>
                <a:srgbClr val="2F2F2F"/>
              </a:buClr>
              <a:buSzPct val="100000"/>
              <a:buFont typeface="Calibri" pitchFamily="34" charset="0"/>
              <a:buChar char="●"/>
              <a:tabLst/>
              <a:defRPr/>
            </a:pPr>
            <a:r>
              <a:rPr kumimoji="0" lang="en-US" sz="2800" b="1" i="0" u="none" strike="noStrike" kern="1200" cap="none" spc="0" normalizeH="0" baseline="0" noProof="0" dirty="0">
                <a:ln>
                  <a:noFill/>
                </a:ln>
                <a:solidFill>
                  <a:srgbClr val="404041"/>
                </a:solidFill>
                <a:effectLst/>
                <a:uLnTx/>
                <a:uFillTx/>
                <a:latin typeface="Arial" charset="0"/>
                <a:ea typeface="ＭＳ Ｐゴシック" charset="0"/>
              </a:rPr>
              <a:t>This Border Is Closed</a:t>
            </a:r>
          </a:p>
          <a:p>
            <a:pPr marL="461963" marR="0" lvl="0" indent="-461963" algn="l" defTabSz="457200" rtl="0" eaLnBrk="1" fontAlgn="base" latinLnBrk="0" hangingPunct="1">
              <a:lnSpc>
                <a:spcPct val="100000"/>
              </a:lnSpc>
              <a:spcBef>
                <a:spcPct val="20000"/>
              </a:spcBef>
              <a:spcAft>
                <a:spcPct val="0"/>
              </a:spcAft>
              <a:buClr>
                <a:srgbClr val="2F2F2F"/>
              </a:buClr>
              <a:buSzPct val="100000"/>
              <a:buFont typeface="Calibri" pitchFamily="34" charset="0"/>
              <a:buChar char="●"/>
              <a:tabLst/>
              <a:defRPr/>
            </a:pPr>
            <a:endParaRPr lang="en-US" sz="2800" b="1" dirty="0">
              <a:solidFill>
                <a:srgbClr val="404041"/>
              </a:solidFill>
            </a:endParaRPr>
          </a:p>
          <a:p>
            <a:pPr marL="461963" indent="-461963" defTabSz="457200" eaLnBrk="1" hangingPunct="1">
              <a:spcBef>
                <a:spcPct val="20000"/>
              </a:spcBef>
              <a:buClr>
                <a:srgbClr val="2F2F2F"/>
              </a:buClr>
              <a:buSzPct val="100000"/>
              <a:buFont typeface="Calibri" pitchFamily="34" charset="0"/>
              <a:buChar char="●"/>
              <a:defRPr/>
            </a:pPr>
            <a:r>
              <a:rPr lang="es-ES" sz="2800" b="1" dirty="0"/>
              <a:t>Casa de la Misericordia y de Todas las Naciones</a:t>
            </a:r>
            <a:endParaRPr lang="es-ES" sz="2800" dirty="0"/>
          </a:p>
          <a:p>
            <a:pPr marL="461963" marR="0" lvl="0" indent="-461963" algn="l" defTabSz="457200" rtl="0" eaLnBrk="1" fontAlgn="base" latinLnBrk="0" hangingPunct="1">
              <a:lnSpc>
                <a:spcPct val="100000"/>
              </a:lnSpc>
              <a:spcBef>
                <a:spcPct val="20000"/>
              </a:spcBef>
              <a:spcAft>
                <a:spcPct val="0"/>
              </a:spcAft>
              <a:buClr>
                <a:srgbClr val="2F2F2F"/>
              </a:buClr>
              <a:buSzPct val="100000"/>
              <a:buFont typeface="Calibri" pitchFamily="34" charset="0"/>
              <a:buChar char="●"/>
              <a:tabLst/>
              <a:defRPr/>
            </a:pPr>
            <a:endParaRPr kumimoji="0" lang="en-US" sz="2800" b="1" i="0" u="none" strike="noStrike" kern="1200" cap="none" spc="0" normalizeH="0" baseline="0" noProof="0" dirty="0">
              <a:ln>
                <a:noFill/>
              </a:ln>
              <a:solidFill>
                <a:srgbClr val="404041"/>
              </a:solidFill>
              <a:effectLst/>
              <a:uLnTx/>
              <a:uFillTx/>
              <a:latin typeface="Arial" panose="020B0604020202020204" pitchFamily="34" charset="0"/>
              <a:ea typeface="ＭＳ Ｐゴシック" charset="0"/>
              <a:cs typeface="Arial" panose="020B0604020202020204" pitchFamily="34" charset="0"/>
            </a:endParaRPr>
          </a:p>
          <a:p>
            <a:pPr marL="461963" marR="0" lvl="0" indent="-461963" algn="l" defTabSz="457200" rtl="0" eaLnBrk="1" fontAlgn="base" latinLnBrk="0" hangingPunct="1">
              <a:lnSpc>
                <a:spcPct val="100000"/>
              </a:lnSpc>
              <a:spcBef>
                <a:spcPct val="20000"/>
              </a:spcBef>
              <a:spcAft>
                <a:spcPct val="0"/>
              </a:spcAft>
              <a:buClr>
                <a:srgbClr val="2F2F2F"/>
              </a:buClr>
              <a:buSzPct val="100000"/>
              <a:buFont typeface="Calibri" pitchFamily="34" charset="0"/>
              <a:buChar char="●"/>
              <a:tabLst/>
              <a:defRPr/>
            </a:pPr>
            <a:endParaRPr kumimoji="0" lang="en-US" sz="2800" b="1" i="0" u="none" strike="noStrike" kern="1200" cap="none" spc="0" normalizeH="0" baseline="0" noProof="0" dirty="0">
              <a:ln>
                <a:noFill/>
              </a:ln>
              <a:solidFill>
                <a:srgbClr val="404041"/>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6171215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3AF20F-D388-3A4C-AA27-151712B877B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18245DD-E63F-36E3-690F-B2C6A7F5FEC1}"/>
              </a:ext>
            </a:extLst>
          </p:cNvPr>
          <p:cNvSpPr>
            <a:spLocks noGrp="1"/>
          </p:cNvSpPr>
          <p:nvPr>
            <p:ph type="title"/>
          </p:nvPr>
        </p:nvSpPr>
        <p:spPr>
          <a:xfrm>
            <a:off x="0" y="177674"/>
            <a:ext cx="9144000" cy="803667"/>
          </a:xfrm>
        </p:spPr>
        <p:txBody>
          <a:bodyPr>
            <a:normAutofit/>
          </a:bodyPr>
          <a:lstStyle/>
          <a:p>
            <a:pPr lvl="0" algn="ctr" fontAlgn="base">
              <a:lnSpc>
                <a:spcPct val="100000"/>
              </a:lnSpc>
              <a:spcBef>
                <a:spcPct val="20000"/>
              </a:spcBef>
              <a:spcAft>
                <a:spcPct val="0"/>
              </a:spcAft>
              <a:buClr>
                <a:srgbClr val="2F2F2F"/>
              </a:buClr>
              <a:buSzPct val="100000"/>
              <a:defRPr/>
            </a:pPr>
            <a:r>
              <a:rPr lang="en-US" sz="4000" dirty="0">
                <a:solidFill>
                  <a:srgbClr val="404041"/>
                </a:solidFill>
                <a:latin typeface="Arial" charset="0"/>
                <a:ea typeface="ＭＳ Ｐゴシック" charset="0"/>
              </a:rPr>
              <a:t>American Immigration History</a:t>
            </a:r>
          </a:p>
        </p:txBody>
      </p:sp>
      <p:sp>
        <p:nvSpPr>
          <p:cNvPr id="3" name="Slide Number Placeholder 2">
            <a:extLst>
              <a:ext uri="{FF2B5EF4-FFF2-40B4-BE49-F238E27FC236}">
                <a16:creationId xmlns:a16="http://schemas.microsoft.com/office/drawing/2014/main" id="{64663E97-7C0F-48E3-3CC3-DFCCACB47059}"/>
              </a:ext>
            </a:extLst>
          </p:cNvPr>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059ABE3D-0306-47E9-8957-6FD3294A431B}" type="slidenum">
              <a:rPr kumimoji="0" lang="en-US" sz="1200" b="0" i="0" u="none" strike="noStrike" kern="1200" cap="none" spc="0" normalizeH="0" baseline="0" noProof="0" smtClean="0">
                <a:ln>
                  <a:noFill/>
                </a:ln>
                <a:solidFill>
                  <a:srgbClr val="404041">
                    <a:tint val="75000"/>
                  </a:srgbClr>
                </a:solidFill>
                <a:effectLst/>
                <a:uLnTx/>
                <a:uFillTx/>
                <a:latin typeface="Calibri"/>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a:t>
            </a:fld>
            <a:endParaRPr kumimoji="0" lang="en-US" sz="1200" b="0" i="0" u="none" strike="noStrike" kern="1200" cap="none" spc="0" normalizeH="0" baseline="0" noProof="0" dirty="0">
              <a:ln>
                <a:noFill/>
              </a:ln>
              <a:solidFill>
                <a:srgbClr val="404041">
                  <a:tint val="75000"/>
                </a:srgbClr>
              </a:solidFill>
              <a:effectLst/>
              <a:uLnTx/>
              <a:uFillTx/>
              <a:latin typeface="Calibri"/>
              <a:ea typeface="ＭＳ Ｐゴシック" charset="0"/>
            </a:endParaRPr>
          </a:p>
        </p:txBody>
      </p:sp>
      <p:sp>
        <p:nvSpPr>
          <p:cNvPr id="4" name="TextBox 3">
            <a:extLst>
              <a:ext uri="{FF2B5EF4-FFF2-40B4-BE49-F238E27FC236}">
                <a16:creationId xmlns:a16="http://schemas.microsoft.com/office/drawing/2014/main" id="{C481CAD9-A049-250A-54ED-A101F301FFEC}"/>
              </a:ext>
            </a:extLst>
          </p:cNvPr>
          <p:cNvSpPr txBox="1"/>
          <p:nvPr/>
        </p:nvSpPr>
        <p:spPr>
          <a:xfrm>
            <a:off x="897941" y="1068019"/>
            <a:ext cx="8017459" cy="5069433"/>
          </a:xfrm>
          <a:prstGeom prst="rect">
            <a:avLst/>
          </a:prstGeom>
        </p:spPr>
        <p:txBody>
          <a:bodyPr vert="horz" wrap="square" lIns="91440" tIns="45720" rIns="91440" bIns="45720" rtlCol="0">
            <a:noAutofit/>
          </a:bodyPr>
          <a:lstStyle/>
          <a:p>
            <a:pPr marL="461963" marR="0" lvl="0" indent="-461963" algn="l" defTabSz="457200" rtl="0" eaLnBrk="1" fontAlgn="base" latinLnBrk="0" hangingPunct="1">
              <a:lnSpc>
                <a:spcPct val="100000"/>
              </a:lnSpc>
              <a:spcBef>
                <a:spcPct val="20000"/>
              </a:spcBef>
              <a:spcAft>
                <a:spcPct val="0"/>
              </a:spcAft>
              <a:buClr>
                <a:srgbClr val="2F2F2F"/>
              </a:buClr>
              <a:buSzPct val="100000"/>
              <a:buFont typeface="Calibri" pitchFamily="34" charset="0"/>
              <a:buChar char="●"/>
              <a:tabLst/>
              <a:defRPr/>
            </a:pPr>
            <a:endParaRPr kumimoji="0" lang="en-US" sz="2800" b="1" i="0" u="none" strike="noStrike" kern="1200" cap="none" spc="0" normalizeH="0" baseline="0" noProof="0" dirty="0">
              <a:ln>
                <a:noFill/>
              </a:ln>
              <a:solidFill>
                <a:schemeClr val="tx2"/>
              </a:solidFill>
              <a:effectLst/>
              <a:uLnTx/>
              <a:uFillTx/>
              <a:latin typeface="Arial" charset="0"/>
              <a:ea typeface="ＭＳ Ｐゴシック" charset="0"/>
            </a:endParaRPr>
          </a:p>
          <a:p>
            <a:pPr marL="461963" marR="0" lvl="0" indent="-461963" algn="l" defTabSz="457200" rtl="0" eaLnBrk="1" fontAlgn="base" latinLnBrk="0" hangingPunct="1">
              <a:lnSpc>
                <a:spcPct val="100000"/>
              </a:lnSpc>
              <a:spcBef>
                <a:spcPct val="20000"/>
              </a:spcBef>
              <a:spcAft>
                <a:spcPct val="0"/>
              </a:spcAft>
              <a:buClr>
                <a:srgbClr val="2F2F2F"/>
              </a:buClr>
              <a:buSzPct val="100000"/>
              <a:buFont typeface="Calibri" pitchFamily="34" charset="0"/>
              <a:buChar char="●"/>
              <a:tabLst/>
              <a:defRPr/>
            </a:pPr>
            <a:r>
              <a:rPr kumimoji="0" lang="en-US" sz="2800" b="1" i="0" u="none" strike="noStrike" kern="1200" cap="none" spc="0" normalizeH="0" baseline="0" noProof="0" dirty="0">
                <a:ln>
                  <a:noFill/>
                </a:ln>
                <a:solidFill>
                  <a:schemeClr val="tx2"/>
                </a:solidFill>
                <a:effectLst/>
                <a:uLnTx/>
                <a:uFillTx/>
                <a:latin typeface="Arial" charset="0"/>
                <a:ea typeface="ＭＳ Ｐゴシック" charset="0"/>
              </a:rPr>
              <a:t>Naturalization Law of 1802</a:t>
            </a:r>
            <a:endParaRPr kumimoji="0" lang="en-US" sz="2800" b="1" i="0" u="none" strike="noStrike" kern="1200" cap="none" spc="0" normalizeH="0" baseline="0" noProof="0" dirty="0">
              <a:ln>
                <a:noFill/>
              </a:ln>
              <a:solidFill>
                <a:srgbClr val="404041"/>
              </a:solidFill>
              <a:effectLst/>
              <a:uLnTx/>
              <a:uFillTx/>
              <a:latin typeface="Arial" charset="0"/>
              <a:ea typeface="ＭＳ Ｐゴシック" charset="0"/>
            </a:endParaRPr>
          </a:p>
          <a:p>
            <a:pPr marL="461963" marR="0" lvl="0" indent="-461963" algn="l" defTabSz="457200" rtl="0" eaLnBrk="1" fontAlgn="base" latinLnBrk="0" hangingPunct="1">
              <a:lnSpc>
                <a:spcPct val="100000"/>
              </a:lnSpc>
              <a:spcBef>
                <a:spcPct val="20000"/>
              </a:spcBef>
              <a:spcAft>
                <a:spcPct val="0"/>
              </a:spcAft>
              <a:buClr>
                <a:srgbClr val="2F2F2F"/>
              </a:buClr>
              <a:buSzPct val="100000"/>
              <a:buFont typeface="Calibri" pitchFamily="34" charset="0"/>
              <a:buChar char="●"/>
              <a:tabLst/>
              <a:defRPr/>
            </a:pPr>
            <a:r>
              <a:rPr kumimoji="0" lang="en-US" sz="2800" b="1" i="0" u="none" strike="noStrike" kern="1200" cap="none" spc="0" normalizeH="0" baseline="0" noProof="0" dirty="0">
                <a:ln>
                  <a:noFill/>
                </a:ln>
                <a:solidFill>
                  <a:srgbClr val="404041"/>
                </a:solidFill>
                <a:effectLst/>
                <a:uLnTx/>
                <a:uFillTx/>
                <a:latin typeface="Arial" charset="0"/>
                <a:ea typeface="ＭＳ Ｐゴシック" charset="0"/>
              </a:rPr>
              <a:t>America Invades Mexico - 1846</a:t>
            </a:r>
            <a:endParaRPr kumimoji="0" lang="en-US" sz="2800" b="1" i="0" u="none" strike="noStrike" kern="1200" cap="none" spc="0" normalizeH="0" baseline="0" noProof="0" dirty="0">
              <a:ln>
                <a:noFill/>
              </a:ln>
              <a:solidFill>
                <a:srgbClr val="404041"/>
              </a:solidFill>
              <a:effectLst/>
              <a:uLnTx/>
              <a:uFillTx/>
              <a:latin typeface="Arial" panose="020B0604020202020204" pitchFamily="34" charset="0"/>
              <a:ea typeface="ＭＳ Ｐゴシック" charset="0"/>
              <a:cs typeface="Arial" panose="020B0604020202020204" pitchFamily="34" charset="0"/>
            </a:endParaRPr>
          </a:p>
          <a:p>
            <a:pPr marL="461963" marR="0" lvl="0" indent="-461963" algn="l" defTabSz="457200" rtl="0" eaLnBrk="1" fontAlgn="base" latinLnBrk="0" hangingPunct="1">
              <a:lnSpc>
                <a:spcPct val="100000"/>
              </a:lnSpc>
              <a:spcBef>
                <a:spcPct val="20000"/>
              </a:spcBef>
              <a:spcAft>
                <a:spcPct val="0"/>
              </a:spcAft>
              <a:buClr>
                <a:srgbClr val="2F2F2F"/>
              </a:buClr>
              <a:buSzPct val="100000"/>
              <a:buFont typeface="Calibri" pitchFamily="34" charset="0"/>
              <a:buChar char="●"/>
              <a:tabLst/>
              <a:defRPr/>
            </a:pPr>
            <a:r>
              <a:rPr kumimoji="0" lang="en-US" sz="2800" b="1" i="0" u="none" strike="noStrike" kern="1200" cap="none" spc="0" normalizeH="0" baseline="0" noProof="0" dirty="0">
                <a:ln>
                  <a:noFill/>
                </a:ln>
                <a:solidFill>
                  <a:srgbClr val="404041"/>
                </a:solidFill>
                <a:effectLst/>
                <a:uLnTx/>
                <a:uFillTx/>
                <a:latin typeface="Arial" panose="020B0604020202020204" pitchFamily="34" charset="0"/>
                <a:ea typeface="ＭＳ Ｐゴシック" charset="0"/>
                <a:cs typeface="Arial" panose="020B0604020202020204" pitchFamily="34" charset="0"/>
              </a:rPr>
              <a:t>Treaty of Guadalupe Hidalgo &amp; Gadsden Purchase – 1848/54  </a:t>
            </a:r>
            <a:endParaRPr lang="en-US" sz="2800" b="1" dirty="0">
              <a:solidFill>
                <a:srgbClr val="404041"/>
              </a:solidFill>
              <a:latin typeface="Arial" panose="020B0604020202020204" pitchFamily="34" charset="0"/>
              <a:cs typeface="Arial" panose="020B0604020202020204" pitchFamily="34" charset="0"/>
            </a:endParaRPr>
          </a:p>
          <a:p>
            <a:pPr marL="461963" marR="0" lvl="0" indent="-461963" algn="l" defTabSz="457200" rtl="0" eaLnBrk="1" fontAlgn="base" latinLnBrk="0" hangingPunct="1">
              <a:lnSpc>
                <a:spcPct val="100000"/>
              </a:lnSpc>
              <a:spcBef>
                <a:spcPct val="20000"/>
              </a:spcBef>
              <a:spcAft>
                <a:spcPct val="0"/>
              </a:spcAft>
              <a:buClr>
                <a:srgbClr val="2F2F2F"/>
              </a:buClr>
              <a:buSzPct val="100000"/>
              <a:buFont typeface="Calibri" pitchFamily="34" charset="0"/>
              <a:buChar char="●"/>
              <a:tabLst/>
              <a:defRPr/>
            </a:pPr>
            <a:r>
              <a:rPr lang="en-US" sz="2800" b="1" dirty="0">
                <a:solidFill>
                  <a:srgbClr val="404041"/>
                </a:solidFill>
                <a:latin typeface="Arial" panose="020B0604020202020204" pitchFamily="34" charset="0"/>
                <a:cs typeface="Arial" panose="020B0604020202020204" pitchFamily="34" charset="0"/>
              </a:rPr>
              <a:t>14</a:t>
            </a:r>
            <a:r>
              <a:rPr lang="en-US" sz="2800" b="1" baseline="30000" dirty="0">
                <a:solidFill>
                  <a:srgbClr val="404041"/>
                </a:solidFill>
                <a:latin typeface="Arial" panose="020B0604020202020204" pitchFamily="34" charset="0"/>
                <a:cs typeface="Arial" panose="020B0604020202020204" pitchFamily="34" charset="0"/>
              </a:rPr>
              <a:t>th</a:t>
            </a:r>
            <a:r>
              <a:rPr lang="en-US" sz="2800" b="1" dirty="0">
                <a:solidFill>
                  <a:srgbClr val="404041"/>
                </a:solidFill>
                <a:latin typeface="Arial" panose="020B0604020202020204" pitchFamily="34" charset="0"/>
                <a:cs typeface="Arial" panose="020B0604020202020204" pitchFamily="34" charset="0"/>
              </a:rPr>
              <a:t> Amendment - 1868</a:t>
            </a:r>
            <a:endParaRPr kumimoji="0" lang="en-US" sz="2800" b="1" i="0" u="none" strike="noStrike" kern="1200" cap="none" spc="0" normalizeH="0" baseline="0" noProof="0" dirty="0">
              <a:ln>
                <a:noFill/>
              </a:ln>
              <a:solidFill>
                <a:srgbClr val="404041"/>
              </a:solidFill>
              <a:effectLst/>
              <a:uLnTx/>
              <a:uFillTx/>
              <a:latin typeface="Arial" panose="020B0604020202020204" pitchFamily="34" charset="0"/>
              <a:ea typeface="ＭＳ Ｐゴシック" charset="0"/>
              <a:cs typeface="Arial" panose="020B0604020202020204" pitchFamily="34" charset="0"/>
            </a:endParaRPr>
          </a:p>
          <a:p>
            <a:pPr marL="461963" marR="0" lvl="0" indent="-461963" algn="l" defTabSz="457200" rtl="0" eaLnBrk="1" fontAlgn="base" latinLnBrk="0" hangingPunct="1">
              <a:lnSpc>
                <a:spcPct val="100000"/>
              </a:lnSpc>
              <a:spcBef>
                <a:spcPct val="20000"/>
              </a:spcBef>
              <a:spcAft>
                <a:spcPct val="0"/>
              </a:spcAft>
              <a:buClr>
                <a:srgbClr val="2F2F2F"/>
              </a:buClr>
              <a:buSzPct val="100000"/>
              <a:buFont typeface="Calibri" pitchFamily="34" charset="0"/>
              <a:buChar char="●"/>
              <a:tabLst/>
              <a:defRPr/>
            </a:pPr>
            <a:r>
              <a:rPr kumimoji="0" lang="en-US" sz="2800" b="1" i="0" u="none" strike="noStrike" kern="1200" cap="none" spc="0" normalizeH="0" baseline="0" noProof="0" dirty="0">
                <a:ln>
                  <a:noFill/>
                </a:ln>
                <a:solidFill>
                  <a:srgbClr val="404041"/>
                </a:solidFill>
                <a:effectLst/>
                <a:uLnTx/>
                <a:uFillTx/>
                <a:latin typeface="Arial" panose="020B0604020202020204" pitchFamily="34" charset="0"/>
                <a:ea typeface="ＭＳ Ｐゴシック" charset="0"/>
                <a:cs typeface="Arial" panose="020B0604020202020204" pitchFamily="34" charset="0"/>
              </a:rPr>
              <a:t>Immigration Act of 1924</a:t>
            </a:r>
          </a:p>
          <a:p>
            <a:pPr marL="461963" marR="0" lvl="0" indent="-461963" algn="l" defTabSz="457200" rtl="0" eaLnBrk="1" fontAlgn="base" latinLnBrk="0" hangingPunct="1">
              <a:lnSpc>
                <a:spcPct val="100000"/>
              </a:lnSpc>
              <a:spcBef>
                <a:spcPct val="20000"/>
              </a:spcBef>
              <a:spcAft>
                <a:spcPct val="0"/>
              </a:spcAft>
              <a:buClr>
                <a:srgbClr val="2F2F2F"/>
              </a:buClr>
              <a:buSzPct val="100000"/>
              <a:buFont typeface="Calibri" pitchFamily="34" charset="0"/>
              <a:buChar char="●"/>
              <a:tabLst/>
              <a:defRPr/>
            </a:pPr>
            <a:r>
              <a:rPr lang="en-US" sz="2800" b="1" dirty="0">
                <a:solidFill>
                  <a:srgbClr val="404041"/>
                </a:solidFill>
                <a:latin typeface="Arial" panose="020B0604020202020204" pitchFamily="34" charset="0"/>
                <a:cs typeface="Arial" panose="020B0604020202020204" pitchFamily="34" charset="0"/>
              </a:rPr>
              <a:t>Immigration &amp; Naturalization Act - 1965</a:t>
            </a:r>
            <a:endParaRPr kumimoji="0" lang="en-US" sz="2800" b="1" i="0" u="none" strike="noStrike" kern="1200" cap="none" spc="0" normalizeH="0" baseline="0" noProof="0" dirty="0">
              <a:ln>
                <a:noFill/>
              </a:ln>
              <a:solidFill>
                <a:srgbClr val="404041"/>
              </a:solidFill>
              <a:effectLst/>
              <a:uLnTx/>
              <a:uFillTx/>
              <a:latin typeface="Arial" panose="020B0604020202020204" pitchFamily="34" charset="0"/>
              <a:ea typeface="ＭＳ Ｐゴシック" charset="0"/>
              <a:cs typeface="Arial" panose="020B0604020202020204" pitchFamily="34" charset="0"/>
            </a:endParaRPr>
          </a:p>
          <a:p>
            <a:pPr marL="461963" marR="0" lvl="0" indent="-461963" algn="l" defTabSz="457200" rtl="0" eaLnBrk="1" fontAlgn="base" latinLnBrk="0" hangingPunct="1">
              <a:lnSpc>
                <a:spcPct val="100000"/>
              </a:lnSpc>
              <a:spcBef>
                <a:spcPct val="20000"/>
              </a:spcBef>
              <a:spcAft>
                <a:spcPct val="0"/>
              </a:spcAft>
              <a:buClr>
                <a:srgbClr val="2F2F2F"/>
              </a:buClr>
              <a:buSzPct val="100000"/>
              <a:buFont typeface="Calibri" pitchFamily="34" charset="0"/>
              <a:buChar char="●"/>
              <a:tabLst/>
              <a:defRPr/>
            </a:pPr>
            <a:endParaRPr kumimoji="0" lang="en-US" sz="2800" b="1" i="0" u="none" strike="noStrike" kern="1200" cap="none" spc="0" normalizeH="0" baseline="0" noProof="0" dirty="0">
              <a:ln>
                <a:noFill/>
              </a:ln>
              <a:solidFill>
                <a:srgbClr val="404041"/>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7256012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021B872-5400-45D3-8E94-0CC3CA03A1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293" y="482803"/>
            <a:ext cx="8807501" cy="5632704"/>
          </a:xfrm>
          <a:prstGeom prst="rect">
            <a:avLst/>
          </a:prstGeom>
        </p:spPr>
      </p:pic>
    </p:spTree>
    <p:extLst>
      <p:ext uri="{BB962C8B-B14F-4D97-AF65-F5344CB8AC3E}">
        <p14:creationId xmlns:p14="http://schemas.microsoft.com/office/powerpoint/2010/main" val="12759954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9DCF8D-FA9B-6E41-38FE-2BE7BAB6F66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53563DD-DA15-7AEC-8A23-08D927E826C8}"/>
              </a:ext>
            </a:extLst>
          </p:cNvPr>
          <p:cNvSpPr>
            <a:spLocks noGrp="1"/>
          </p:cNvSpPr>
          <p:nvPr>
            <p:ph type="title"/>
          </p:nvPr>
        </p:nvSpPr>
        <p:spPr>
          <a:xfrm>
            <a:off x="662848" y="116899"/>
            <a:ext cx="8481152" cy="803667"/>
          </a:xfrm>
        </p:spPr>
        <p:txBody>
          <a:bodyPr>
            <a:normAutofit fontScale="90000"/>
          </a:bodyPr>
          <a:lstStyle/>
          <a:p>
            <a:pPr algn="ctr"/>
            <a:br>
              <a:rPr lang="en-US" dirty="0"/>
            </a:br>
            <a:br>
              <a:rPr lang="en-US" dirty="0"/>
            </a:br>
            <a:r>
              <a:rPr lang="en-US" sz="4400" dirty="0">
                <a:latin typeface="Arial" panose="020B0604020202020204" pitchFamily="34" charset="0"/>
                <a:cs typeface="Arial" panose="020B0604020202020204" pitchFamily="34" charset="0"/>
              </a:rPr>
              <a:t>Immigration by World Region</a:t>
            </a:r>
            <a:br>
              <a:rPr lang="en-US" dirty="0"/>
            </a:br>
            <a:endParaRPr lang="en-US" sz="4400" dirty="0"/>
          </a:p>
        </p:txBody>
      </p:sp>
      <p:sp>
        <p:nvSpPr>
          <p:cNvPr id="3" name="Slide Number Placeholder 2">
            <a:extLst>
              <a:ext uri="{FF2B5EF4-FFF2-40B4-BE49-F238E27FC236}">
                <a16:creationId xmlns:a16="http://schemas.microsoft.com/office/drawing/2014/main" id="{CE40ECCE-9504-0701-7FF6-32868B8AC4E5}"/>
              </a:ext>
            </a:extLst>
          </p:cNvPr>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059ABE3D-0306-47E9-8957-6FD3294A431B}" type="slidenum">
              <a:rPr kumimoji="0" lang="en-US" sz="1200" b="0" i="0" u="none" strike="noStrike" kern="1200" cap="none" spc="0" normalizeH="0" baseline="0" noProof="0" smtClean="0">
                <a:ln>
                  <a:noFill/>
                </a:ln>
                <a:solidFill>
                  <a:srgbClr val="404041">
                    <a:tint val="75000"/>
                  </a:srgbClr>
                </a:solidFill>
                <a:effectLst/>
                <a:uLnTx/>
                <a:uFillTx/>
                <a:latin typeface="Calibri"/>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a:t>
            </a:fld>
            <a:endParaRPr kumimoji="0" lang="en-US" sz="1200" b="0" i="0" u="none" strike="noStrike" kern="1200" cap="none" spc="0" normalizeH="0" baseline="0" noProof="0" dirty="0">
              <a:ln>
                <a:noFill/>
              </a:ln>
              <a:solidFill>
                <a:srgbClr val="404041">
                  <a:tint val="75000"/>
                </a:srgbClr>
              </a:solidFill>
              <a:effectLst/>
              <a:uLnTx/>
              <a:uFillTx/>
              <a:latin typeface="Calibri"/>
              <a:ea typeface="ＭＳ Ｐゴシック" charset="0"/>
            </a:endParaRPr>
          </a:p>
        </p:txBody>
      </p:sp>
      <p:sp>
        <p:nvSpPr>
          <p:cNvPr id="5" name="TextBox 4">
            <a:extLst>
              <a:ext uri="{FF2B5EF4-FFF2-40B4-BE49-F238E27FC236}">
                <a16:creationId xmlns:a16="http://schemas.microsoft.com/office/drawing/2014/main" id="{5BE852B5-D247-51D3-7C75-1B98C4D12379}"/>
              </a:ext>
            </a:extLst>
          </p:cNvPr>
          <p:cNvSpPr txBox="1"/>
          <p:nvPr/>
        </p:nvSpPr>
        <p:spPr>
          <a:xfrm>
            <a:off x="1121396" y="1331089"/>
            <a:ext cx="7106855" cy="538222"/>
          </a:xfrm>
          <a:prstGeom prst="rect">
            <a:avLst/>
          </a:prstGeom>
        </p:spPr>
        <p:txBody>
          <a:bodyPr vert="horz" wrap="square" lIns="91440" tIns="45720" rIns="91440" bIns="45720" rtlCol="0">
            <a:noAutofit/>
          </a:bodyPr>
          <a:lstStyle/>
          <a:p>
            <a:pPr marL="0" marR="0" lvl="0" indent="0" algn="l" defTabSz="914400" rtl="0" eaLnBrk="0" fontAlgn="base" latinLnBrk="0" hangingPunct="0">
              <a:lnSpc>
                <a:spcPct val="100000"/>
              </a:lnSpc>
              <a:spcBef>
                <a:spcPct val="0"/>
              </a:spcBef>
              <a:spcAft>
                <a:spcPct val="0"/>
              </a:spcAft>
              <a:buClr>
                <a:srgbClr val="F78F1E"/>
              </a:buClr>
              <a:buSzPct val="150000"/>
              <a:buFontTx/>
              <a:buNone/>
              <a:tabLst/>
              <a:defRPr/>
            </a:pPr>
            <a:endParaRPr kumimoji="0" lang="en-US" sz="1400" b="0" i="0" u="none" strike="noStrike" kern="1200" cap="none" spc="0" normalizeH="0" baseline="0" noProof="0" dirty="0">
              <a:ln>
                <a:noFill/>
              </a:ln>
              <a:solidFill>
                <a:srgbClr val="404041"/>
              </a:solidFill>
              <a:effectLst/>
              <a:uLnTx/>
              <a:uFillTx/>
              <a:latin typeface="Calibri"/>
              <a:ea typeface="ＭＳ Ｐゴシック" charset="0"/>
              <a:cs typeface="Calibri"/>
            </a:endParaRPr>
          </a:p>
        </p:txBody>
      </p:sp>
      <p:sp>
        <p:nvSpPr>
          <p:cNvPr id="8" name="TextBox 7">
            <a:extLst>
              <a:ext uri="{FF2B5EF4-FFF2-40B4-BE49-F238E27FC236}">
                <a16:creationId xmlns:a16="http://schemas.microsoft.com/office/drawing/2014/main" id="{C9FE9627-6C82-DDE7-E637-F01169E22462}"/>
              </a:ext>
            </a:extLst>
          </p:cNvPr>
          <p:cNvSpPr txBox="1"/>
          <p:nvPr/>
        </p:nvSpPr>
        <p:spPr>
          <a:xfrm>
            <a:off x="2363273" y="6156101"/>
            <a:ext cx="4584879" cy="309093"/>
          </a:xfrm>
          <a:prstGeom prst="rect">
            <a:avLst/>
          </a:prstGeom>
        </p:spPr>
        <p:txBody>
          <a:bodyPr vert="horz" wrap="square" lIns="91440" tIns="45720" rIns="91440" bIns="45720" rtlCol="0">
            <a:noAutofit/>
          </a:bodyPr>
          <a:lstStyle/>
          <a:p>
            <a:pPr marL="0" marR="0" lvl="0" indent="0" algn="l" defTabSz="914400" rtl="0" eaLnBrk="0" fontAlgn="base" latinLnBrk="0" hangingPunct="0">
              <a:lnSpc>
                <a:spcPct val="100000"/>
              </a:lnSpc>
              <a:spcBef>
                <a:spcPct val="0"/>
              </a:spcBef>
              <a:spcAft>
                <a:spcPct val="0"/>
              </a:spcAft>
              <a:buClr>
                <a:srgbClr val="F78F1E"/>
              </a:buClr>
              <a:buSzPct val="150000"/>
              <a:buFontTx/>
              <a:buNone/>
              <a:tabLst/>
              <a:defRPr/>
            </a:pPr>
            <a:endParaRPr kumimoji="0" lang="en-US" sz="1400" b="0" i="0" u="none" strike="noStrike" kern="1200" cap="none" spc="0" normalizeH="0" baseline="0" noProof="0" dirty="0">
              <a:ln>
                <a:noFill/>
              </a:ln>
              <a:solidFill>
                <a:srgbClr val="404041"/>
              </a:solidFill>
              <a:effectLst/>
              <a:uLnTx/>
              <a:uFillTx/>
              <a:latin typeface="Calibri"/>
              <a:ea typeface="ＭＳ Ｐゴシック" charset="0"/>
              <a:cs typeface="Calibri"/>
            </a:endParaRPr>
          </a:p>
        </p:txBody>
      </p:sp>
      <p:pic>
        <p:nvPicPr>
          <p:cNvPr id="4" name="Picture 3">
            <a:extLst>
              <a:ext uri="{FF2B5EF4-FFF2-40B4-BE49-F238E27FC236}">
                <a16:creationId xmlns:a16="http://schemas.microsoft.com/office/drawing/2014/main" id="{A1C854C0-3492-B8D3-7761-374A7BEB6E67}"/>
              </a:ext>
            </a:extLst>
          </p:cNvPr>
          <p:cNvPicPr>
            <a:picLocks noChangeAspect="1"/>
          </p:cNvPicPr>
          <p:nvPr/>
        </p:nvPicPr>
        <p:blipFill>
          <a:blip r:embed="rId3"/>
          <a:stretch>
            <a:fillRect/>
          </a:stretch>
        </p:blipFill>
        <p:spPr>
          <a:xfrm>
            <a:off x="1177747" y="920566"/>
            <a:ext cx="6844857" cy="5498280"/>
          </a:xfrm>
          <a:prstGeom prst="rect">
            <a:avLst/>
          </a:prstGeom>
        </p:spPr>
      </p:pic>
    </p:spTree>
    <p:extLst>
      <p:ext uri="{BB962C8B-B14F-4D97-AF65-F5344CB8AC3E}">
        <p14:creationId xmlns:p14="http://schemas.microsoft.com/office/powerpoint/2010/main" val="9421610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78D240-4B65-9845-7FBA-757F80346B4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444B526-8EFC-4FE2-B7A8-5C006335F80F}"/>
              </a:ext>
            </a:extLst>
          </p:cNvPr>
          <p:cNvSpPr>
            <a:spLocks noGrp="1"/>
          </p:cNvSpPr>
          <p:nvPr>
            <p:ph type="title"/>
          </p:nvPr>
        </p:nvSpPr>
        <p:spPr>
          <a:xfrm>
            <a:off x="662848" y="116899"/>
            <a:ext cx="7565403" cy="803667"/>
          </a:xfrm>
        </p:spPr>
        <p:txBody>
          <a:bodyPr>
            <a:normAutofit fontScale="90000"/>
          </a:bodyPr>
          <a:lstStyle/>
          <a:p>
            <a:pPr algn="ctr"/>
            <a:br>
              <a:rPr lang="en-US" dirty="0">
                <a:latin typeface="Arial" charset="0"/>
                <a:ea typeface="ＭＳ Ｐゴシック" charset="0"/>
                <a:cs typeface="ＭＳ Ｐゴシック" charset="0"/>
              </a:rPr>
            </a:br>
            <a:br>
              <a:rPr lang="en-US" dirty="0">
                <a:latin typeface="Arial" charset="0"/>
                <a:ea typeface="ＭＳ Ｐゴシック" charset="0"/>
                <a:cs typeface="ＭＳ Ｐゴシック" charset="0"/>
              </a:rPr>
            </a:br>
            <a:r>
              <a:rPr lang="en-US" sz="4000" dirty="0">
                <a:latin typeface="Arial" charset="0"/>
                <a:ea typeface="ＭＳ Ｐゴシック" charset="0"/>
                <a:cs typeface="ＭＳ Ｐゴシック" charset="0"/>
              </a:rPr>
              <a:t>The Worst of the Worst</a:t>
            </a:r>
            <a:br>
              <a:rPr lang="en-US" dirty="0"/>
            </a:br>
            <a:endParaRPr lang="en-US" sz="4400" dirty="0"/>
          </a:p>
        </p:txBody>
      </p:sp>
      <p:sp>
        <p:nvSpPr>
          <p:cNvPr id="3" name="Slide Number Placeholder 2">
            <a:extLst>
              <a:ext uri="{FF2B5EF4-FFF2-40B4-BE49-F238E27FC236}">
                <a16:creationId xmlns:a16="http://schemas.microsoft.com/office/drawing/2014/main" id="{51B30FCC-FE22-3DB0-395D-F19FE43515DC}"/>
              </a:ext>
            </a:extLst>
          </p:cNvPr>
          <p:cNvSpPr>
            <a:spLocks noGrp="1"/>
          </p:cNvSpPr>
          <p:nvPr>
            <p:ph type="sldNum" sz="quarter" idx="10"/>
          </p:nvPr>
        </p:nvSpPr>
        <p:spPr/>
        <p:txBody>
          <a:bodyPr/>
          <a:lstStyle/>
          <a:p>
            <a:fld id="{059ABE3D-0306-47E9-8957-6FD3294A431B}" type="slidenum">
              <a:rPr lang="en-US" smtClean="0"/>
              <a:pPr/>
              <a:t>9</a:t>
            </a:fld>
            <a:endParaRPr lang="en-US" dirty="0"/>
          </a:p>
        </p:txBody>
      </p:sp>
      <p:sp>
        <p:nvSpPr>
          <p:cNvPr id="5" name="TextBox 4">
            <a:extLst>
              <a:ext uri="{FF2B5EF4-FFF2-40B4-BE49-F238E27FC236}">
                <a16:creationId xmlns:a16="http://schemas.microsoft.com/office/drawing/2014/main" id="{6B5E28DC-AD25-A40C-2C8A-32DFEEFE70B9}"/>
              </a:ext>
            </a:extLst>
          </p:cNvPr>
          <p:cNvSpPr txBox="1"/>
          <p:nvPr/>
        </p:nvSpPr>
        <p:spPr>
          <a:xfrm>
            <a:off x="1121396" y="1331089"/>
            <a:ext cx="7106855" cy="538222"/>
          </a:xfrm>
          <a:prstGeom prst="rect">
            <a:avLst/>
          </a:prstGeom>
        </p:spPr>
        <p:txBody>
          <a:bodyPr vert="horz" wrap="square" lIns="91440" tIns="45720" rIns="91440" bIns="45720" rtlCol="0">
            <a:noAutofit/>
          </a:bodyPr>
          <a:lstStyle/>
          <a:p>
            <a:pPr>
              <a:buClr>
                <a:srgbClr val="F78F1E"/>
              </a:buClr>
              <a:buSzPct val="150000"/>
            </a:pPr>
            <a:endParaRPr lang="en-US" sz="1400" dirty="0">
              <a:latin typeface="Calibri"/>
              <a:cs typeface="Calibri"/>
            </a:endParaRPr>
          </a:p>
        </p:txBody>
      </p:sp>
      <p:pic>
        <p:nvPicPr>
          <p:cNvPr id="4" name="Picture 3">
            <a:extLst>
              <a:ext uri="{FF2B5EF4-FFF2-40B4-BE49-F238E27FC236}">
                <a16:creationId xmlns:a16="http://schemas.microsoft.com/office/drawing/2014/main" id="{8EDCA605-63A0-9845-ABF1-A947CECD3965}"/>
              </a:ext>
            </a:extLst>
          </p:cNvPr>
          <p:cNvPicPr>
            <a:picLocks noChangeAspect="1"/>
          </p:cNvPicPr>
          <p:nvPr/>
        </p:nvPicPr>
        <p:blipFill>
          <a:blip r:embed="rId3"/>
          <a:stretch>
            <a:fillRect/>
          </a:stretch>
        </p:blipFill>
        <p:spPr>
          <a:xfrm>
            <a:off x="1850746" y="1223328"/>
            <a:ext cx="5310835" cy="4411343"/>
          </a:xfrm>
          <a:prstGeom prst="rect">
            <a:avLst/>
          </a:prstGeom>
        </p:spPr>
      </p:pic>
      <p:sp>
        <p:nvSpPr>
          <p:cNvPr id="6" name="TextBox 5">
            <a:extLst>
              <a:ext uri="{FF2B5EF4-FFF2-40B4-BE49-F238E27FC236}">
                <a16:creationId xmlns:a16="http://schemas.microsoft.com/office/drawing/2014/main" id="{54169E56-29B0-B9F9-9C26-8F4B53429D1B}"/>
              </a:ext>
            </a:extLst>
          </p:cNvPr>
          <p:cNvSpPr txBox="1"/>
          <p:nvPr/>
        </p:nvSpPr>
        <p:spPr>
          <a:xfrm>
            <a:off x="3913634" y="6071933"/>
            <a:ext cx="1762962" cy="529474"/>
          </a:xfrm>
          <a:prstGeom prst="rect">
            <a:avLst/>
          </a:prstGeom>
        </p:spPr>
        <p:txBody>
          <a:bodyPr vert="horz" wrap="square" lIns="91440" tIns="45720" rIns="91440" bIns="45720" rtlCol="0">
            <a:noAutofit/>
          </a:bodyPr>
          <a:lstStyle/>
          <a:p>
            <a:pPr>
              <a:buClr>
                <a:srgbClr val="F78F1E"/>
              </a:buClr>
              <a:buSzPct val="150000"/>
            </a:pPr>
            <a:r>
              <a:rPr lang="en-US" sz="1400" dirty="0">
                <a:latin typeface="Calibri"/>
                <a:cs typeface="Calibri"/>
                <a:hlinkClick r:id="rId4"/>
              </a:rPr>
              <a:t>Cato Institute Study</a:t>
            </a:r>
            <a:endParaRPr lang="en-US" sz="1400" dirty="0">
              <a:latin typeface="Calibri"/>
              <a:cs typeface="Calibri"/>
            </a:endParaRPr>
          </a:p>
        </p:txBody>
      </p:sp>
    </p:spTree>
    <p:extLst>
      <p:ext uri="{BB962C8B-B14F-4D97-AF65-F5344CB8AC3E}">
        <p14:creationId xmlns:p14="http://schemas.microsoft.com/office/powerpoint/2010/main" val="2990180260"/>
      </p:ext>
    </p:extLst>
  </p:cSld>
  <p:clrMapOvr>
    <a:masterClrMapping/>
  </p:clrMapOvr>
</p:sld>
</file>

<file path=ppt/theme/theme1.xml><?xml version="1.0" encoding="utf-8"?>
<a:theme xmlns:a="http://schemas.openxmlformats.org/drawingml/2006/main" name="1_Custom Design">
  <a:themeElements>
    <a:clrScheme name="Cognosante Orange, Black, White Pallet">
      <a:dk1>
        <a:srgbClr val="404041"/>
      </a:dk1>
      <a:lt1>
        <a:srgbClr val="FFFFFF"/>
      </a:lt1>
      <a:dk2>
        <a:srgbClr val="2F2F2F"/>
      </a:dk2>
      <a:lt2>
        <a:srgbClr val="FABB77"/>
      </a:lt2>
      <a:accent1>
        <a:srgbClr val="F78E1E"/>
      </a:accent1>
      <a:accent2>
        <a:srgbClr val="FABB77"/>
      </a:accent2>
      <a:accent3>
        <a:srgbClr val="FBD1A4"/>
      </a:accent3>
      <a:accent4>
        <a:srgbClr val="2F2F2F"/>
      </a:accent4>
      <a:accent5>
        <a:srgbClr val="8B8B8B"/>
      </a:accent5>
      <a:accent6>
        <a:srgbClr val="B2B2B2"/>
      </a:accent6>
      <a:hlink>
        <a:srgbClr val="8B8B8B"/>
      </a:hlink>
      <a:folHlink>
        <a:srgbClr val="B2B2B2"/>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vert="horz" wrap="square" lIns="91440" tIns="45720" rIns="91440" bIns="45720" rtlCol="0">
        <a:noAutofit/>
      </a:bodyPr>
      <a:lstStyle>
        <a:defPPr>
          <a:buClr>
            <a:srgbClr val="F78F1E"/>
          </a:buClr>
          <a:buSzPct val="150000"/>
          <a:defRPr sz="1400" dirty="0" smtClean="0">
            <a:latin typeface="Calibri"/>
            <a:cs typeface="Calibri"/>
          </a:defRPr>
        </a:defPPr>
      </a:lstStyle>
    </a:txDef>
  </a:objectDefaults>
  <a:extraClrSchemeLst/>
  <a:extLst>
    <a:ext uri="{05A4C25C-085E-4340-85A3-A5531E510DB2}">
      <thm15:themeFamily xmlns:thm15="http://schemas.microsoft.com/office/thememl/2012/main" name="Cognosante Template 2015" id="{812E159F-B3B1-4EC7-8483-0BF06333B7A3}" vid="{64C760F7-D475-4334-AFC7-BABA5D416C0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0F951F8F26A804080E1ABCC741D0865" ma:contentTypeVersion="" ma:contentTypeDescription="Create a new document." ma:contentTypeScope="" ma:versionID="f75dc2b8486c07861784353581d545da">
  <xsd:schema xmlns:xsd="http://www.w3.org/2001/XMLSchema" xmlns:xs="http://www.w3.org/2001/XMLSchema" xmlns:p="http://schemas.microsoft.com/office/2006/metadata/properties" xmlns:ns2="89442da7-91b3-47a5-97a2-0384cc0fed18" targetNamespace="http://schemas.microsoft.com/office/2006/metadata/properties" ma:root="true" ma:fieldsID="404b8d02517c43fad61ef5987a07c28f" ns2:_="">
    <xsd:import namespace="89442da7-91b3-47a5-97a2-0384cc0fed18"/>
    <xsd:element name="properties">
      <xsd:complexType>
        <xsd:sequence>
          <xsd:element name="documentManagement">
            <xsd:complexType>
              <xsd:all>
                <xsd:element ref="ns2:SharedWithUsers"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9442da7-91b3-47a5-97a2-0384cc0fed18"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89CFE30-44A7-47A3-875C-11083E95D146}">
  <ds:schemaRefs>
    <ds:schemaRef ds:uri="http://schemas.microsoft.com/sharepoint/v3/contenttype/forms"/>
  </ds:schemaRefs>
</ds:datastoreItem>
</file>

<file path=customXml/itemProps2.xml><?xml version="1.0" encoding="utf-8"?>
<ds:datastoreItem xmlns:ds="http://schemas.openxmlformats.org/officeDocument/2006/customXml" ds:itemID="{4E9CFA37-EC27-4CAC-9F0F-E1CD39BCFFB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9442da7-91b3-47a5-97a2-0384cc0fed1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5B672AB-01EF-4F22-BE9C-B220BDBF7E63}">
  <ds:schemaRefs>
    <ds:schemaRef ds:uri="http://purl.org/dc/terms/"/>
    <ds:schemaRef ds:uri="http://schemas.openxmlformats.org/package/2006/metadata/core-properties"/>
    <ds:schemaRef ds:uri="http://schemas.microsoft.com/office/2006/documentManagement/types"/>
    <ds:schemaRef ds:uri="89442da7-91b3-47a5-97a2-0384cc0fed18"/>
    <ds:schemaRef ds:uri="http://purl.org/dc/elements/1.1/"/>
    <ds:schemaRef ds:uri="http://schemas.microsoft.com/office/2006/metadata/properties"/>
    <ds:schemaRef ds:uri="http://schemas.microsoft.com/office/infopath/2007/PartnerControl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48971</TotalTime>
  <Words>2655</Words>
  <Application>Microsoft Office PowerPoint</Application>
  <PresentationFormat>On-screen Show (4:3)</PresentationFormat>
  <Paragraphs>188</Paragraphs>
  <Slides>15</Slides>
  <Notes>15</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15</vt:i4>
      </vt:variant>
    </vt:vector>
  </HeadingPairs>
  <TitlesOfParts>
    <vt:vector size="23" baseType="lpstr">
      <vt:lpstr>Arial</vt:lpstr>
      <vt:lpstr>Calibri</vt:lpstr>
      <vt:lpstr>Calibri Light</vt:lpstr>
      <vt:lpstr>Eras Demi ITC</vt:lpstr>
      <vt:lpstr>Times New Roman</vt:lpstr>
      <vt:lpstr>Wingdings</vt:lpstr>
      <vt:lpstr>1_Custom Design</vt:lpstr>
      <vt:lpstr>Office Theme</vt:lpstr>
      <vt:lpstr>PowerPoint Presentation</vt:lpstr>
      <vt:lpstr> Week 2  Review </vt:lpstr>
      <vt:lpstr> Indictment of Independent Journalist</vt:lpstr>
      <vt:lpstr> Liam Conejo Ramos and His Father Adrian </vt:lpstr>
      <vt:lpstr>Week 3 - Immigration</vt:lpstr>
      <vt:lpstr>American Immigration History</vt:lpstr>
      <vt:lpstr>PowerPoint Presentation</vt:lpstr>
      <vt:lpstr>  Immigration by World Region </vt:lpstr>
      <vt:lpstr>  The Worst of the Worst </vt:lpstr>
      <vt:lpstr>The United States Border Is Closed</vt:lpstr>
      <vt:lpstr> "House of Mercy and of All Nations".  </vt:lpstr>
      <vt:lpstr> Sister Lika Macia </vt:lpstr>
      <vt:lpstr> "House of Mercy and of All Nations".  </vt:lpstr>
      <vt:lpstr> "House of Mercy and of All Nations".  </vt:lpstr>
      <vt:lpstr> "House of Mercy and of All Nations".  </vt:lpstr>
    </vt:vector>
  </TitlesOfParts>
  <Company>Cognosante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Jeffrey Irby</dc:creator>
  <cp:lastModifiedBy>Steve Nelson</cp:lastModifiedBy>
  <cp:revision>287</cp:revision>
  <cp:lastPrinted>2014-10-27T22:01:55Z</cp:lastPrinted>
  <dcterms:created xsi:type="dcterms:W3CDTF">2014-10-28T16:01:28Z</dcterms:created>
  <dcterms:modified xsi:type="dcterms:W3CDTF">2026-02-06T19:40:06Z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0x01010090F951F8F26A804080E1ABCC741D0865</vt:lpwstr>
  </property>
</Properties>
</file>